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5.xml" ContentType="application/vnd.openxmlformats-officedocument.themeOverr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heme/themeOverride6.xml" ContentType="application/vnd.openxmlformats-officedocument.themeOverr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72" r:id="rId4"/>
    <p:sldId id="279" r:id="rId5"/>
    <p:sldId id="270" r:id="rId6"/>
    <p:sldId id="280" r:id="rId7"/>
    <p:sldId id="282" r:id="rId8"/>
    <p:sldId id="283" r:id="rId9"/>
    <p:sldId id="287" r:id="rId10"/>
    <p:sldId id="292" r:id="rId11"/>
    <p:sldId id="271" r:id="rId12"/>
    <p:sldId id="277" r:id="rId13"/>
    <p:sldId id="288" r:id="rId14"/>
    <p:sldId id="294" r:id="rId15"/>
    <p:sldId id="289" r:id="rId16"/>
    <p:sldId id="290" r:id="rId17"/>
    <p:sldId id="295" r:id="rId18"/>
    <p:sldId id="286" r:id="rId19"/>
    <p:sldId id="273" r:id="rId20"/>
    <p:sldId id="293" r:id="rId21"/>
    <p:sldId id="261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EEF1F3"/>
    <a:srgbClr val="FFFFFF"/>
    <a:srgbClr val="5595ED"/>
    <a:srgbClr val="E9F5FD"/>
    <a:srgbClr val="F6FBFE"/>
    <a:srgbClr val="EDB159"/>
    <a:srgbClr val="235787"/>
    <a:srgbClr val="26A9E0"/>
    <a:srgbClr val="2A9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>
        <p:guide pos="416"/>
        <p:guide pos="7265"/>
        <p:guide orient="horz" pos="527"/>
        <p:guide orient="horz" pos="712"/>
        <p:guide orient="horz" pos="3928"/>
        <p:guide orient="horz" pos="38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6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01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207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24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39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125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46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96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190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184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65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7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407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点击图像可播放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48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点击图像可播放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371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9" name="矩形 4638">
            <a:extLst>
              <a:ext uri="{FF2B5EF4-FFF2-40B4-BE49-F238E27FC236}">
                <a16:creationId xmlns:a16="http://schemas.microsoft.com/office/drawing/2014/main" id="{D6B8CDD5-4A20-426C-9F19-9B15896F6E51}"/>
              </a:ext>
            </a:extLst>
          </p:cNvPr>
          <p:cNvSpPr/>
          <p:nvPr userDrawn="1"/>
        </p:nvSpPr>
        <p:spPr>
          <a:xfrm>
            <a:off x="0" y="0"/>
            <a:ext cx="12192000" cy="3185510"/>
          </a:xfrm>
          <a:prstGeom prst="rect">
            <a:avLst/>
          </a:prstGeom>
          <a:solidFill>
            <a:srgbClr val="F6F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82756" y="1839502"/>
            <a:ext cx="10837731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82756" y="1139442"/>
            <a:ext cx="10837731" cy="698591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1" name="文本占位符 13">
            <a:extLst>
              <a:ext uri="{FF2B5EF4-FFF2-40B4-BE49-F238E27FC236}">
                <a16:creationId xmlns:a16="http://schemas.microsoft.com/office/drawing/2014/main" id="{4F1765C1-8861-4070-A332-338B8E8E854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82757" y="2629931"/>
            <a:ext cx="10837730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42" name="文本占位符 13">
            <a:extLst>
              <a:ext uri="{FF2B5EF4-FFF2-40B4-BE49-F238E27FC236}">
                <a16:creationId xmlns:a16="http://schemas.microsoft.com/office/drawing/2014/main" id="{638B7F76-86A4-4D03-B0D8-CA2FD153E3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2757" y="2900741"/>
            <a:ext cx="10837730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EE450CAE-338D-4782-BAC6-272F11158501}"/>
              </a:ext>
            </a:extLst>
          </p:cNvPr>
          <p:cNvGrpSpPr/>
          <p:nvPr userDrawn="1"/>
        </p:nvGrpSpPr>
        <p:grpSpPr>
          <a:xfrm>
            <a:off x="2491212" y="3066534"/>
            <a:ext cx="7209576" cy="3155130"/>
            <a:chOff x="3175" y="757238"/>
            <a:chExt cx="12166600" cy="5324475"/>
          </a:xfrm>
        </p:grpSpPr>
        <p:sp>
          <p:nvSpPr>
            <p:cNvPr id="370" name="Rectangle 5">
              <a:extLst>
                <a:ext uri="{FF2B5EF4-FFF2-40B4-BE49-F238E27FC236}">
                  <a16:creationId xmlns:a16="http://schemas.microsoft.com/office/drawing/2014/main" id="{6DDEA728-4391-49AB-9712-0D9F3E7C1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625" y="5121276"/>
              <a:ext cx="3878263" cy="611188"/>
            </a:xfrm>
            <a:prstGeom prst="rect">
              <a:avLst/>
            </a:prstGeom>
            <a:solidFill>
              <a:srgbClr val="DDD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6">
              <a:extLst>
                <a:ext uri="{FF2B5EF4-FFF2-40B4-BE49-F238E27FC236}">
                  <a16:creationId xmlns:a16="http://schemas.microsoft.com/office/drawing/2014/main" id="{25ECADA0-77FA-4C6A-970C-EF2A3EB1C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2986088"/>
              <a:ext cx="3878263" cy="2495550"/>
            </a:xfrm>
            <a:custGeom>
              <a:avLst/>
              <a:gdLst>
                <a:gd name="T0" fmla="*/ 1352 w 1400"/>
                <a:gd name="T1" fmla="*/ 901 h 901"/>
                <a:gd name="T2" fmla="*/ 48 w 1400"/>
                <a:gd name="T3" fmla="*/ 901 h 901"/>
                <a:gd name="T4" fmla="*/ 0 w 1400"/>
                <a:gd name="T5" fmla="*/ 853 h 901"/>
                <a:gd name="T6" fmla="*/ 0 w 1400"/>
                <a:gd name="T7" fmla="*/ 48 h 901"/>
                <a:gd name="T8" fmla="*/ 48 w 1400"/>
                <a:gd name="T9" fmla="*/ 0 h 901"/>
                <a:gd name="T10" fmla="*/ 1352 w 1400"/>
                <a:gd name="T11" fmla="*/ 0 h 901"/>
                <a:gd name="T12" fmla="*/ 1400 w 1400"/>
                <a:gd name="T13" fmla="*/ 48 h 901"/>
                <a:gd name="T14" fmla="*/ 1400 w 1400"/>
                <a:gd name="T15" fmla="*/ 853 h 901"/>
                <a:gd name="T16" fmla="*/ 1352 w 1400"/>
                <a:gd name="T17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0" h="901">
                  <a:moveTo>
                    <a:pt x="1352" y="901"/>
                  </a:moveTo>
                  <a:cubicBezTo>
                    <a:pt x="48" y="901"/>
                    <a:pt x="48" y="901"/>
                    <a:pt x="48" y="901"/>
                  </a:cubicBezTo>
                  <a:cubicBezTo>
                    <a:pt x="22" y="901"/>
                    <a:pt x="0" y="880"/>
                    <a:pt x="0" y="85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352" y="0"/>
                    <a:pt x="1352" y="0"/>
                    <a:pt x="1352" y="0"/>
                  </a:cubicBezTo>
                  <a:cubicBezTo>
                    <a:pt x="1378" y="0"/>
                    <a:pt x="1400" y="22"/>
                    <a:pt x="1400" y="48"/>
                  </a:cubicBezTo>
                  <a:cubicBezTo>
                    <a:pt x="1400" y="853"/>
                    <a:pt x="1400" y="853"/>
                    <a:pt x="1400" y="853"/>
                  </a:cubicBezTo>
                  <a:cubicBezTo>
                    <a:pt x="1400" y="880"/>
                    <a:pt x="1378" y="901"/>
                    <a:pt x="1352" y="901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Rectangle 7">
              <a:extLst>
                <a:ext uri="{FF2B5EF4-FFF2-40B4-BE49-F238E27FC236}">
                  <a16:creationId xmlns:a16="http://schemas.microsoft.com/office/drawing/2014/main" id="{FDB81D24-DC45-45EF-A4FB-9CDC4F81C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5938" y="3152776"/>
              <a:ext cx="3544888" cy="2165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Rectangle 8">
              <a:extLst>
                <a:ext uri="{FF2B5EF4-FFF2-40B4-BE49-F238E27FC236}">
                  <a16:creationId xmlns:a16="http://schemas.microsoft.com/office/drawing/2014/main" id="{9B00AB4B-817C-42D1-8F3D-C5D30A7BD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5938" y="3152776"/>
              <a:ext cx="3544888" cy="2165350"/>
            </a:xfrm>
            <a:prstGeom prst="rect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Oval 9">
              <a:extLst>
                <a:ext uri="{FF2B5EF4-FFF2-40B4-BE49-F238E27FC236}">
                  <a16:creationId xmlns:a16="http://schemas.microsoft.com/office/drawing/2014/main" id="{1E870687-D3C9-48FC-9A8F-50929A4B7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988" y="3284538"/>
              <a:ext cx="95250" cy="95250"/>
            </a:xfrm>
            <a:prstGeom prst="ellipse">
              <a:avLst/>
            </a:prstGeom>
            <a:solidFill>
              <a:srgbClr val="F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Oval 10">
              <a:extLst>
                <a:ext uri="{FF2B5EF4-FFF2-40B4-BE49-F238E27FC236}">
                  <a16:creationId xmlns:a16="http://schemas.microsoft.com/office/drawing/2014/main" id="{E6432974-0057-42C1-876A-4B52C0119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3284538"/>
              <a:ext cx="93663" cy="95250"/>
            </a:xfrm>
            <a:prstGeom prst="ellipse">
              <a:avLst/>
            </a:prstGeom>
            <a:solidFill>
              <a:srgbClr val="FFC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Oval 11">
              <a:extLst>
                <a:ext uri="{FF2B5EF4-FFF2-40B4-BE49-F238E27FC236}">
                  <a16:creationId xmlns:a16="http://schemas.microsoft.com/office/drawing/2014/main" id="{F47FAE28-5447-46B4-85F2-6374C7583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688" y="3284538"/>
              <a:ext cx="93663" cy="95250"/>
            </a:xfrm>
            <a:prstGeom prst="ellipse">
              <a:avLst/>
            </a:pr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Rectangle 12">
              <a:extLst>
                <a:ext uri="{FF2B5EF4-FFF2-40B4-BE49-F238E27FC236}">
                  <a16:creationId xmlns:a16="http://schemas.microsoft.com/office/drawing/2014/main" id="{27DF4562-89C9-4230-B1D8-E62106212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988" y="3473451"/>
              <a:ext cx="3235325" cy="141288"/>
            </a:xfrm>
            <a:prstGeom prst="rect">
              <a:avLst/>
            </a:prstGeom>
            <a:solidFill>
              <a:srgbClr val="AC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Rectangle 13">
              <a:extLst>
                <a:ext uri="{FF2B5EF4-FFF2-40B4-BE49-F238E27FC236}">
                  <a16:creationId xmlns:a16="http://schemas.microsoft.com/office/drawing/2014/main" id="{A75CA881-EACB-40DC-B8BF-9244A9879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713288"/>
              <a:ext cx="1287463" cy="10636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Rectangle 14">
              <a:extLst>
                <a:ext uri="{FF2B5EF4-FFF2-40B4-BE49-F238E27FC236}">
                  <a16:creationId xmlns:a16="http://schemas.microsoft.com/office/drawing/2014/main" id="{33CBCB2F-CC12-45A6-8809-735EBE223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887913"/>
              <a:ext cx="2027238" cy="10636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Rectangle 15">
              <a:extLst>
                <a:ext uri="{FF2B5EF4-FFF2-40B4-BE49-F238E27FC236}">
                  <a16:creationId xmlns:a16="http://schemas.microsoft.com/office/drawing/2014/main" id="{71CA52B7-098F-4477-AC37-7831B9BE3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5062538"/>
              <a:ext cx="2339975" cy="10477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Rectangle 16">
              <a:extLst>
                <a:ext uri="{FF2B5EF4-FFF2-40B4-BE49-F238E27FC236}">
                  <a16:creationId xmlns:a16="http://schemas.microsoft.com/office/drawing/2014/main" id="{7B0C48D5-89CA-4F62-B028-50A31F233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988" y="3708401"/>
              <a:ext cx="801688" cy="911225"/>
            </a:xfrm>
            <a:prstGeom prst="rect">
              <a:avLst/>
            </a:prstGeom>
            <a:solidFill>
              <a:srgbClr val="FF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Rectangle 17">
              <a:extLst>
                <a:ext uri="{FF2B5EF4-FFF2-40B4-BE49-F238E27FC236}">
                  <a16:creationId xmlns:a16="http://schemas.microsoft.com/office/drawing/2014/main" id="{05065646-4F84-4CC3-87F2-F7D9E265F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3708401"/>
              <a:ext cx="2339975" cy="911225"/>
            </a:xfrm>
            <a:prstGeom prst="rect">
              <a:avLst/>
            </a:prstGeom>
            <a:solidFill>
              <a:srgbClr val="FFE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Oval 18">
              <a:extLst>
                <a:ext uri="{FF2B5EF4-FFF2-40B4-BE49-F238E27FC236}">
                  <a16:creationId xmlns:a16="http://schemas.microsoft.com/office/drawing/2014/main" id="{5E3583AF-9E69-4933-B155-AC41A4DB6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6613" y="4727576"/>
              <a:ext cx="438150" cy="439738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19">
              <a:extLst>
                <a:ext uri="{FF2B5EF4-FFF2-40B4-BE49-F238E27FC236}">
                  <a16:creationId xmlns:a16="http://schemas.microsoft.com/office/drawing/2014/main" id="{03DA162A-1A72-4AE4-A745-26412FBC2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0063" y="5434013"/>
              <a:ext cx="1036638" cy="204788"/>
            </a:xfrm>
            <a:custGeom>
              <a:avLst/>
              <a:gdLst>
                <a:gd name="T0" fmla="*/ 342 w 374"/>
                <a:gd name="T1" fmla="*/ 74 h 74"/>
                <a:gd name="T2" fmla="*/ 32 w 374"/>
                <a:gd name="T3" fmla="*/ 74 h 74"/>
                <a:gd name="T4" fmla="*/ 0 w 374"/>
                <a:gd name="T5" fmla="*/ 42 h 74"/>
                <a:gd name="T6" fmla="*/ 0 w 374"/>
                <a:gd name="T7" fmla="*/ 0 h 74"/>
                <a:gd name="T8" fmla="*/ 374 w 374"/>
                <a:gd name="T9" fmla="*/ 0 h 74"/>
                <a:gd name="T10" fmla="*/ 374 w 374"/>
                <a:gd name="T11" fmla="*/ 42 h 74"/>
                <a:gd name="T12" fmla="*/ 342 w 374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74">
                  <a:moveTo>
                    <a:pt x="342" y="74"/>
                  </a:moveTo>
                  <a:cubicBezTo>
                    <a:pt x="32" y="74"/>
                    <a:pt x="32" y="74"/>
                    <a:pt x="32" y="74"/>
                  </a:cubicBezTo>
                  <a:cubicBezTo>
                    <a:pt x="14" y="74"/>
                    <a:pt x="0" y="60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4" y="42"/>
                    <a:pt x="374" y="42"/>
                    <a:pt x="374" y="42"/>
                  </a:cubicBezTo>
                  <a:cubicBezTo>
                    <a:pt x="374" y="60"/>
                    <a:pt x="360" y="74"/>
                    <a:pt x="342" y="74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20">
              <a:extLst>
                <a:ext uri="{FF2B5EF4-FFF2-40B4-BE49-F238E27FC236}">
                  <a16:creationId xmlns:a16="http://schemas.microsoft.com/office/drawing/2014/main" id="{E407673A-279A-456D-883F-DAD545409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2986088"/>
              <a:ext cx="3878263" cy="2652713"/>
            </a:xfrm>
            <a:custGeom>
              <a:avLst/>
              <a:gdLst>
                <a:gd name="T0" fmla="*/ 1332 w 1400"/>
                <a:gd name="T1" fmla="*/ 0 h 958"/>
                <a:gd name="T2" fmla="*/ 68 w 1400"/>
                <a:gd name="T3" fmla="*/ 0 h 958"/>
                <a:gd name="T4" fmla="*/ 0 w 1400"/>
                <a:gd name="T5" fmla="*/ 68 h 958"/>
                <a:gd name="T6" fmla="*/ 0 w 1400"/>
                <a:gd name="T7" fmla="*/ 833 h 958"/>
                <a:gd name="T8" fmla="*/ 68 w 1400"/>
                <a:gd name="T9" fmla="*/ 901 h 958"/>
                <a:gd name="T10" fmla="*/ 513 w 1400"/>
                <a:gd name="T11" fmla="*/ 901 h 958"/>
                <a:gd name="T12" fmla="*/ 513 w 1400"/>
                <a:gd name="T13" fmla="*/ 913 h 958"/>
                <a:gd name="T14" fmla="*/ 558 w 1400"/>
                <a:gd name="T15" fmla="*/ 958 h 958"/>
                <a:gd name="T16" fmla="*/ 842 w 1400"/>
                <a:gd name="T17" fmla="*/ 958 h 958"/>
                <a:gd name="T18" fmla="*/ 887 w 1400"/>
                <a:gd name="T19" fmla="*/ 913 h 958"/>
                <a:gd name="T20" fmla="*/ 887 w 1400"/>
                <a:gd name="T21" fmla="*/ 901 h 958"/>
                <a:gd name="T22" fmla="*/ 1332 w 1400"/>
                <a:gd name="T23" fmla="*/ 901 h 958"/>
                <a:gd name="T24" fmla="*/ 1400 w 1400"/>
                <a:gd name="T25" fmla="*/ 833 h 958"/>
                <a:gd name="T26" fmla="*/ 1400 w 1400"/>
                <a:gd name="T27" fmla="*/ 68 h 958"/>
                <a:gd name="T28" fmla="*/ 1332 w 1400"/>
                <a:gd name="T29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0" h="958">
                  <a:moveTo>
                    <a:pt x="1332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0" y="871"/>
                    <a:pt x="31" y="901"/>
                    <a:pt x="68" y="901"/>
                  </a:cubicBezTo>
                  <a:cubicBezTo>
                    <a:pt x="513" y="901"/>
                    <a:pt x="513" y="901"/>
                    <a:pt x="513" y="901"/>
                  </a:cubicBezTo>
                  <a:cubicBezTo>
                    <a:pt x="513" y="913"/>
                    <a:pt x="513" y="913"/>
                    <a:pt x="513" y="913"/>
                  </a:cubicBezTo>
                  <a:cubicBezTo>
                    <a:pt x="513" y="938"/>
                    <a:pt x="533" y="958"/>
                    <a:pt x="558" y="958"/>
                  </a:cubicBezTo>
                  <a:cubicBezTo>
                    <a:pt x="842" y="958"/>
                    <a:pt x="842" y="958"/>
                    <a:pt x="842" y="958"/>
                  </a:cubicBezTo>
                  <a:cubicBezTo>
                    <a:pt x="867" y="958"/>
                    <a:pt x="887" y="938"/>
                    <a:pt x="887" y="913"/>
                  </a:cubicBezTo>
                  <a:cubicBezTo>
                    <a:pt x="887" y="901"/>
                    <a:pt x="887" y="901"/>
                    <a:pt x="887" y="901"/>
                  </a:cubicBezTo>
                  <a:cubicBezTo>
                    <a:pt x="1332" y="901"/>
                    <a:pt x="1332" y="901"/>
                    <a:pt x="1332" y="901"/>
                  </a:cubicBezTo>
                  <a:cubicBezTo>
                    <a:pt x="1369" y="901"/>
                    <a:pt x="1400" y="871"/>
                    <a:pt x="1400" y="833"/>
                  </a:cubicBezTo>
                  <a:cubicBezTo>
                    <a:pt x="1400" y="68"/>
                    <a:pt x="1400" y="68"/>
                    <a:pt x="1400" y="68"/>
                  </a:cubicBezTo>
                  <a:cubicBezTo>
                    <a:pt x="1400" y="31"/>
                    <a:pt x="1369" y="0"/>
                    <a:pt x="1332" y="0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21">
              <a:extLst>
                <a:ext uri="{FF2B5EF4-FFF2-40B4-BE49-F238E27FC236}">
                  <a16:creationId xmlns:a16="http://schemas.microsoft.com/office/drawing/2014/main" id="{1B2782E1-3D15-48AD-8E50-0F766EC44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5" y="4008438"/>
              <a:ext cx="1851025" cy="1724025"/>
            </a:xfrm>
            <a:custGeom>
              <a:avLst/>
              <a:gdLst>
                <a:gd name="T0" fmla="*/ 668 w 668"/>
                <a:gd name="T1" fmla="*/ 623 h 623"/>
                <a:gd name="T2" fmla="*/ 0 w 668"/>
                <a:gd name="T3" fmla="*/ 623 h 623"/>
                <a:gd name="T4" fmla="*/ 0 w 668"/>
                <a:gd name="T5" fmla="*/ 20 h 623"/>
                <a:gd name="T6" fmla="*/ 20 w 668"/>
                <a:gd name="T7" fmla="*/ 0 h 623"/>
                <a:gd name="T8" fmla="*/ 648 w 668"/>
                <a:gd name="T9" fmla="*/ 0 h 623"/>
                <a:gd name="T10" fmla="*/ 668 w 668"/>
                <a:gd name="T11" fmla="*/ 20 h 623"/>
                <a:gd name="T12" fmla="*/ 668 w 668"/>
                <a:gd name="T13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8" h="623">
                  <a:moveTo>
                    <a:pt x="668" y="623"/>
                  </a:moveTo>
                  <a:cubicBezTo>
                    <a:pt x="0" y="623"/>
                    <a:pt x="0" y="623"/>
                    <a:pt x="0" y="6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48" y="0"/>
                    <a:pt x="648" y="0"/>
                    <a:pt x="648" y="0"/>
                  </a:cubicBezTo>
                  <a:cubicBezTo>
                    <a:pt x="660" y="0"/>
                    <a:pt x="668" y="9"/>
                    <a:pt x="668" y="20"/>
                  </a:cubicBezTo>
                  <a:lnTo>
                    <a:pt x="668" y="623"/>
                  </a:ln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22">
              <a:extLst>
                <a:ext uri="{FF2B5EF4-FFF2-40B4-BE49-F238E27FC236}">
                  <a16:creationId xmlns:a16="http://schemas.microsoft.com/office/drawing/2014/main" id="{F31AE9C6-2B77-4486-A6A2-C519F4CA5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5" y="4008438"/>
              <a:ext cx="1851025" cy="358775"/>
            </a:xfrm>
            <a:custGeom>
              <a:avLst/>
              <a:gdLst>
                <a:gd name="T0" fmla="*/ 668 w 668"/>
                <a:gd name="T1" fmla="*/ 130 h 130"/>
                <a:gd name="T2" fmla="*/ 0 w 668"/>
                <a:gd name="T3" fmla="*/ 130 h 130"/>
                <a:gd name="T4" fmla="*/ 0 w 668"/>
                <a:gd name="T5" fmla="*/ 20 h 130"/>
                <a:gd name="T6" fmla="*/ 20 w 668"/>
                <a:gd name="T7" fmla="*/ 0 h 130"/>
                <a:gd name="T8" fmla="*/ 648 w 668"/>
                <a:gd name="T9" fmla="*/ 0 h 130"/>
                <a:gd name="T10" fmla="*/ 668 w 668"/>
                <a:gd name="T11" fmla="*/ 20 h 130"/>
                <a:gd name="T12" fmla="*/ 668 w 668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8" h="130">
                  <a:moveTo>
                    <a:pt x="668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48" y="0"/>
                    <a:pt x="648" y="0"/>
                    <a:pt x="648" y="0"/>
                  </a:cubicBezTo>
                  <a:cubicBezTo>
                    <a:pt x="660" y="0"/>
                    <a:pt x="668" y="9"/>
                    <a:pt x="668" y="20"/>
                  </a:cubicBezTo>
                  <a:lnTo>
                    <a:pt x="668" y="130"/>
                  </a:ln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Rectangle 23">
              <a:extLst>
                <a:ext uri="{FF2B5EF4-FFF2-40B4-BE49-F238E27FC236}">
                  <a16:creationId xmlns:a16="http://schemas.microsoft.com/office/drawing/2014/main" id="{C4F6C5DD-0D00-4E96-ADEC-D021EAAD4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25" y="4367213"/>
              <a:ext cx="1851025" cy="1365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24">
              <a:extLst>
                <a:ext uri="{FF2B5EF4-FFF2-40B4-BE49-F238E27FC236}">
                  <a16:creationId xmlns:a16="http://schemas.microsoft.com/office/drawing/2014/main" id="{322C98A7-E0E4-4C37-9521-520E383CF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5" y="4008438"/>
              <a:ext cx="1851025" cy="1724025"/>
            </a:xfrm>
            <a:custGeom>
              <a:avLst/>
              <a:gdLst>
                <a:gd name="T0" fmla="*/ 668 w 668"/>
                <a:gd name="T1" fmla="*/ 623 h 623"/>
                <a:gd name="T2" fmla="*/ 0 w 668"/>
                <a:gd name="T3" fmla="*/ 623 h 623"/>
                <a:gd name="T4" fmla="*/ 0 w 668"/>
                <a:gd name="T5" fmla="*/ 20 h 623"/>
                <a:gd name="T6" fmla="*/ 20 w 668"/>
                <a:gd name="T7" fmla="*/ 0 h 623"/>
                <a:gd name="T8" fmla="*/ 648 w 668"/>
                <a:gd name="T9" fmla="*/ 0 h 623"/>
                <a:gd name="T10" fmla="*/ 668 w 668"/>
                <a:gd name="T11" fmla="*/ 20 h 623"/>
                <a:gd name="T12" fmla="*/ 668 w 668"/>
                <a:gd name="T13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8" h="623">
                  <a:moveTo>
                    <a:pt x="668" y="623"/>
                  </a:moveTo>
                  <a:cubicBezTo>
                    <a:pt x="0" y="623"/>
                    <a:pt x="0" y="623"/>
                    <a:pt x="0" y="6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48" y="0"/>
                    <a:pt x="648" y="0"/>
                    <a:pt x="648" y="0"/>
                  </a:cubicBezTo>
                  <a:cubicBezTo>
                    <a:pt x="660" y="0"/>
                    <a:pt x="668" y="9"/>
                    <a:pt x="668" y="20"/>
                  </a:cubicBezTo>
                  <a:lnTo>
                    <a:pt x="668" y="623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Rectangle 25">
              <a:extLst>
                <a:ext uri="{FF2B5EF4-FFF2-40B4-BE49-F238E27FC236}">
                  <a16:creationId xmlns:a16="http://schemas.microsoft.com/office/drawing/2014/main" id="{9867A07D-C554-4ECB-90B9-7923BAA3A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Rectangle 26">
              <a:extLst>
                <a:ext uri="{FF2B5EF4-FFF2-40B4-BE49-F238E27FC236}">
                  <a16:creationId xmlns:a16="http://schemas.microsoft.com/office/drawing/2014/main" id="{BE2B84B2-AF4B-47AC-B9F4-B3AA0E937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6725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Rectangle 27">
              <a:extLst>
                <a:ext uri="{FF2B5EF4-FFF2-40B4-BE49-F238E27FC236}">
                  <a16:creationId xmlns:a16="http://schemas.microsoft.com/office/drawing/2014/main" id="{07FB9EA6-B7E4-4672-AD52-CC2F08567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300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Rectangle 28">
              <a:extLst>
                <a:ext uri="{FF2B5EF4-FFF2-40B4-BE49-F238E27FC236}">
                  <a16:creationId xmlns:a16="http://schemas.microsoft.com/office/drawing/2014/main" id="{1176F91D-5831-44AD-B471-5FE143FB0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875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Rectangle 29">
              <a:extLst>
                <a:ext uri="{FF2B5EF4-FFF2-40B4-BE49-F238E27FC236}">
                  <a16:creationId xmlns:a16="http://schemas.microsoft.com/office/drawing/2014/main" id="{EC1E8597-AFE1-4242-AD4F-39D442187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4450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Rectangle 30">
              <a:extLst>
                <a:ext uri="{FF2B5EF4-FFF2-40B4-BE49-F238E27FC236}">
                  <a16:creationId xmlns:a16="http://schemas.microsoft.com/office/drawing/2014/main" id="{CECE689A-379B-4790-BC47-AEC83486C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7025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Rectangle 31">
              <a:extLst>
                <a:ext uri="{FF2B5EF4-FFF2-40B4-BE49-F238E27FC236}">
                  <a16:creationId xmlns:a16="http://schemas.microsoft.com/office/drawing/2014/main" id="{547B0E14-FFAA-4299-B3AA-A407DD325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0" y="5729288"/>
              <a:ext cx="11776075" cy="352425"/>
            </a:xfrm>
            <a:prstGeom prst="rect">
              <a:avLst/>
            </a:pr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Rectangle 32">
              <a:extLst>
                <a:ext uri="{FF2B5EF4-FFF2-40B4-BE49-F238E27FC236}">
                  <a16:creationId xmlns:a16="http://schemas.microsoft.com/office/drawing/2014/main" id="{907F9A71-4458-464A-8299-21592A01D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0" y="5729288"/>
              <a:ext cx="11776075" cy="352425"/>
            </a:xfrm>
            <a:prstGeom prst="rect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33">
              <a:extLst>
                <a:ext uri="{FF2B5EF4-FFF2-40B4-BE49-F238E27FC236}">
                  <a16:creationId xmlns:a16="http://schemas.microsoft.com/office/drawing/2014/main" id="{C7F61230-E1C1-402F-837D-B655A46FF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425" y="3425826"/>
              <a:ext cx="1711325" cy="2276475"/>
            </a:xfrm>
            <a:custGeom>
              <a:avLst/>
              <a:gdLst>
                <a:gd name="T0" fmla="*/ 573 w 618"/>
                <a:gd name="T1" fmla="*/ 822 h 822"/>
                <a:gd name="T2" fmla="*/ 44 w 618"/>
                <a:gd name="T3" fmla="*/ 822 h 822"/>
                <a:gd name="T4" fmla="*/ 0 w 618"/>
                <a:gd name="T5" fmla="*/ 777 h 822"/>
                <a:gd name="T6" fmla="*/ 0 w 618"/>
                <a:gd name="T7" fmla="*/ 44 h 822"/>
                <a:gd name="T8" fmla="*/ 44 w 618"/>
                <a:gd name="T9" fmla="*/ 0 h 822"/>
                <a:gd name="T10" fmla="*/ 573 w 618"/>
                <a:gd name="T11" fmla="*/ 0 h 822"/>
                <a:gd name="T12" fmla="*/ 618 w 618"/>
                <a:gd name="T13" fmla="*/ 44 h 822"/>
                <a:gd name="T14" fmla="*/ 618 w 618"/>
                <a:gd name="T15" fmla="*/ 777 h 822"/>
                <a:gd name="T16" fmla="*/ 573 w 618"/>
                <a:gd name="T17" fmla="*/ 822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822">
                  <a:moveTo>
                    <a:pt x="573" y="822"/>
                  </a:moveTo>
                  <a:cubicBezTo>
                    <a:pt x="44" y="822"/>
                    <a:pt x="44" y="822"/>
                    <a:pt x="44" y="822"/>
                  </a:cubicBezTo>
                  <a:cubicBezTo>
                    <a:pt x="20" y="822"/>
                    <a:pt x="0" y="802"/>
                    <a:pt x="0" y="77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98" y="0"/>
                    <a:pt x="618" y="20"/>
                    <a:pt x="618" y="44"/>
                  </a:cubicBezTo>
                  <a:cubicBezTo>
                    <a:pt x="618" y="777"/>
                    <a:pt x="618" y="777"/>
                    <a:pt x="618" y="777"/>
                  </a:cubicBezTo>
                  <a:cubicBezTo>
                    <a:pt x="618" y="802"/>
                    <a:pt x="598" y="822"/>
                    <a:pt x="573" y="822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34">
              <a:extLst>
                <a:ext uri="{FF2B5EF4-FFF2-40B4-BE49-F238E27FC236}">
                  <a16:creationId xmlns:a16="http://schemas.microsoft.com/office/drawing/2014/main" id="{B2EFA1F3-4BA4-4A0C-A675-1F92BCF6C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584576"/>
              <a:ext cx="1473200" cy="1960563"/>
            </a:xfrm>
            <a:custGeom>
              <a:avLst/>
              <a:gdLst>
                <a:gd name="T0" fmla="*/ 526 w 532"/>
                <a:gd name="T1" fmla="*/ 708 h 708"/>
                <a:gd name="T2" fmla="*/ 6 w 532"/>
                <a:gd name="T3" fmla="*/ 708 h 708"/>
                <a:gd name="T4" fmla="*/ 0 w 532"/>
                <a:gd name="T5" fmla="*/ 702 h 708"/>
                <a:gd name="T6" fmla="*/ 0 w 532"/>
                <a:gd name="T7" fmla="*/ 6 h 708"/>
                <a:gd name="T8" fmla="*/ 6 w 532"/>
                <a:gd name="T9" fmla="*/ 0 h 708"/>
                <a:gd name="T10" fmla="*/ 526 w 532"/>
                <a:gd name="T11" fmla="*/ 0 h 708"/>
                <a:gd name="T12" fmla="*/ 532 w 532"/>
                <a:gd name="T13" fmla="*/ 6 h 708"/>
                <a:gd name="T14" fmla="*/ 532 w 532"/>
                <a:gd name="T15" fmla="*/ 702 h 708"/>
                <a:gd name="T16" fmla="*/ 526 w 532"/>
                <a:gd name="T17" fmla="*/ 708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2" h="708">
                  <a:moveTo>
                    <a:pt x="526" y="708"/>
                  </a:moveTo>
                  <a:cubicBezTo>
                    <a:pt x="6" y="708"/>
                    <a:pt x="6" y="708"/>
                    <a:pt x="6" y="708"/>
                  </a:cubicBezTo>
                  <a:cubicBezTo>
                    <a:pt x="2" y="708"/>
                    <a:pt x="0" y="705"/>
                    <a:pt x="0" y="7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529" y="0"/>
                    <a:pt x="532" y="2"/>
                    <a:pt x="532" y="6"/>
                  </a:cubicBezTo>
                  <a:cubicBezTo>
                    <a:pt x="532" y="702"/>
                    <a:pt x="532" y="702"/>
                    <a:pt x="532" y="702"/>
                  </a:cubicBezTo>
                  <a:cubicBezTo>
                    <a:pt x="532" y="705"/>
                    <a:pt x="529" y="708"/>
                    <a:pt x="526" y="7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35">
              <a:extLst>
                <a:ext uri="{FF2B5EF4-FFF2-40B4-BE49-F238E27FC236}">
                  <a16:creationId xmlns:a16="http://schemas.microsoft.com/office/drawing/2014/main" id="{56849AFC-4C53-4D50-AEB7-5F6EE39C4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425" y="3425826"/>
              <a:ext cx="1711325" cy="2276475"/>
            </a:xfrm>
            <a:custGeom>
              <a:avLst/>
              <a:gdLst>
                <a:gd name="T0" fmla="*/ 573 w 618"/>
                <a:gd name="T1" fmla="*/ 822 h 822"/>
                <a:gd name="T2" fmla="*/ 44 w 618"/>
                <a:gd name="T3" fmla="*/ 822 h 822"/>
                <a:gd name="T4" fmla="*/ 0 w 618"/>
                <a:gd name="T5" fmla="*/ 777 h 822"/>
                <a:gd name="T6" fmla="*/ 0 w 618"/>
                <a:gd name="T7" fmla="*/ 44 h 822"/>
                <a:gd name="T8" fmla="*/ 44 w 618"/>
                <a:gd name="T9" fmla="*/ 0 h 822"/>
                <a:gd name="T10" fmla="*/ 573 w 618"/>
                <a:gd name="T11" fmla="*/ 0 h 822"/>
                <a:gd name="T12" fmla="*/ 618 w 618"/>
                <a:gd name="T13" fmla="*/ 44 h 822"/>
                <a:gd name="T14" fmla="*/ 618 w 618"/>
                <a:gd name="T15" fmla="*/ 777 h 822"/>
                <a:gd name="T16" fmla="*/ 573 w 618"/>
                <a:gd name="T17" fmla="*/ 822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822">
                  <a:moveTo>
                    <a:pt x="573" y="822"/>
                  </a:moveTo>
                  <a:cubicBezTo>
                    <a:pt x="44" y="822"/>
                    <a:pt x="44" y="822"/>
                    <a:pt x="44" y="822"/>
                  </a:cubicBezTo>
                  <a:cubicBezTo>
                    <a:pt x="20" y="822"/>
                    <a:pt x="0" y="802"/>
                    <a:pt x="0" y="77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98" y="0"/>
                    <a:pt x="618" y="20"/>
                    <a:pt x="618" y="44"/>
                  </a:cubicBezTo>
                  <a:cubicBezTo>
                    <a:pt x="618" y="777"/>
                    <a:pt x="618" y="777"/>
                    <a:pt x="618" y="777"/>
                  </a:cubicBezTo>
                  <a:cubicBezTo>
                    <a:pt x="618" y="802"/>
                    <a:pt x="598" y="822"/>
                    <a:pt x="573" y="822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36">
              <a:extLst>
                <a:ext uri="{FF2B5EF4-FFF2-40B4-BE49-F238E27FC236}">
                  <a16:creationId xmlns:a16="http://schemas.microsoft.com/office/drawing/2014/main" id="{582E30D4-197F-4B13-89F5-E7BD3699B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3190876"/>
              <a:ext cx="771525" cy="439738"/>
            </a:xfrm>
            <a:custGeom>
              <a:avLst/>
              <a:gdLst>
                <a:gd name="T0" fmla="*/ 255 w 278"/>
                <a:gd name="T1" fmla="*/ 68 h 159"/>
                <a:gd name="T2" fmla="*/ 194 w 278"/>
                <a:gd name="T3" fmla="*/ 68 h 159"/>
                <a:gd name="T4" fmla="*/ 196 w 278"/>
                <a:gd name="T5" fmla="*/ 57 h 159"/>
                <a:gd name="T6" fmla="*/ 139 w 278"/>
                <a:gd name="T7" fmla="*/ 0 h 159"/>
                <a:gd name="T8" fmla="*/ 82 w 278"/>
                <a:gd name="T9" fmla="*/ 57 h 159"/>
                <a:gd name="T10" fmla="*/ 83 w 278"/>
                <a:gd name="T11" fmla="*/ 68 h 159"/>
                <a:gd name="T12" fmla="*/ 23 w 278"/>
                <a:gd name="T13" fmla="*/ 68 h 159"/>
                <a:gd name="T14" fmla="*/ 0 w 278"/>
                <a:gd name="T15" fmla="*/ 90 h 159"/>
                <a:gd name="T16" fmla="*/ 0 w 278"/>
                <a:gd name="T17" fmla="*/ 136 h 159"/>
                <a:gd name="T18" fmla="*/ 23 w 278"/>
                <a:gd name="T19" fmla="*/ 159 h 159"/>
                <a:gd name="T20" fmla="*/ 255 w 278"/>
                <a:gd name="T21" fmla="*/ 159 h 159"/>
                <a:gd name="T22" fmla="*/ 278 w 278"/>
                <a:gd name="T23" fmla="*/ 136 h 159"/>
                <a:gd name="T24" fmla="*/ 278 w 278"/>
                <a:gd name="T25" fmla="*/ 90 h 159"/>
                <a:gd name="T26" fmla="*/ 255 w 278"/>
                <a:gd name="T27" fmla="*/ 6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159">
                  <a:moveTo>
                    <a:pt x="255" y="68"/>
                  </a:moveTo>
                  <a:cubicBezTo>
                    <a:pt x="194" y="68"/>
                    <a:pt x="194" y="68"/>
                    <a:pt x="194" y="68"/>
                  </a:cubicBezTo>
                  <a:cubicBezTo>
                    <a:pt x="195" y="64"/>
                    <a:pt x="196" y="60"/>
                    <a:pt x="196" y="57"/>
                  </a:cubicBezTo>
                  <a:cubicBezTo>
                    <a:pt x="196" y="25"/>
                    <a:pt x="170" y="0"/>
                    <a:pt x="139" y="0"/>
                  </a:cubicBezTo>
                  <a:cubicBezTo>
                    <a:pt x="108" y="0"/>
                    <a:pt x="82" y="25"/>
                    <a:pt x="82" y="57"/>
                  </a:cubicBezTo>
                  <a:cubicBezTo>
                    <a:pt x="82" y="60"/>
                    <a:pt x="83" y="64"/>
                    <a:pt x="8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78"/>
                    <a:pt x="0" y="9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8"/>
                    <a:pt x="10" y="159"/>
                    <a:pt x="23" y="159"/>
                  </a:cubicBezTo>
                  <a:cubicBezTo>
                    <a:pt x="255" y="159"/>
                    <a:pt x="255" y="159"/>
                    <a:pt x="255" y="159"/>
                  </a:cubicBezTo>
                  <a:cubicBezTo>
                    <a:pt x="268" y="159"/>
                    <a:pt x="278" y="148"/>
                    <a:pt x="278" y="136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78"/>
                    <a:pt x="268" y="68"/>
                    <a:pt x="255" y="68"/>
                  </a:cubicBez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37">
              <a:extLst>
                <a:ext uri="{FF2B5EF4-FFF2-40B4-BE49-F238E27FC236}">
                  <a16:creationId xmlns:a16="http://schemas.microsoft.com/office/drawing/2014/main" id="{A5C86F3F-386D-4436-A521-B87121CC4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3536951"/>
              <a:ext cx="754063" cy="77788"/>
            </a:xfrm>
            <a:custGeom>
              <a:avLst/>
              <a:gdLst>
                <a:gd name="T0" fmla="*/ 264 w 272"/>
                <a:gd name="T1" fmla="*/ 28 h 28"/>
                <a:gd name="T2" fmla="*/ 8 w 272"/>
                <a:gd name="T3" fmla="*/ 28 h 28"/>
                <a:gd name="T4" fmla="*/ 0 w 272"/>
                <a:gd name="T5" fmla="*/ 20 h 28"/>
                <a:gd name="T6" fmla="*/ 0 w 272"/>
                <a:gd name="T7" fmla="*/ 7 h 28"/>
                <a:gd name="T8" fmla="*/ 8 w 272"/>
                <a:gd name="T9" fmla="*/ 0 h 28"/>
                <a:gd name="T10" fmla="*/ 264 w 272"/>
                <a:gd name="T11" fmla="*/ 0 h 28"/>
                <a:gd name="T12" fmla="*/ 272 w 272"/>
                <a:gd name="T13" fmla="*/ 7 h 28"/>
                <a:gd name="T14" fmla="*/ 272 w 272"/>
                <a:gd name="T15" fmla="*/ 20 h 28"/>
                <a:gd name="T16" fmla="*/ 264 w 272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8">
                  <a:moveTo>
                    <a:pt x="264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3" y="28"/>
                    <a:pt x="0" y="24"/>
                    <a:pt x="0" y="2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2" y="3"/>
                    <a:pt x="272" y="7"/>
                  </a:cubicBezTo>
                  <a:cubicBezTo>
                    <a:pt x="272" y="20"/>
                    <a:pt x="272" y="20"/>
                    <a:pt x="272" y="20"/>
                  </a:cubicBezTo>
                  <a:cubicBezTo>
                    <a:pt x="272" y="24"/>
                    <a:pt x="269" y="28"/>
                    <a:pt x="264" y="28"/>
                  </a:cubicBezTo>
                  <a:close/>
                </a:path>
              </a:pathLst>
            </a:custGeom>
            <a:solidFill>
              <a:srgbClr val="AAA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38">
              <a:extLst>
                <a:ext uri="{FF2B5EF4-FFF2-40B4-BE49-F238E27FC236}">
                  <a16:creationId xmlns:a16="http://schemas.microsoft.com/office/drawing/2014/main" id="{41874697-01F2-4AF4-9628-C17C99617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3190876"/>
              <a:ext cx="771525" cy="439738"/>
            </a:xfrm>
            <a:custGeom>
              <a:avLst/>
              <a:gdLst>
                <a:gd name="T0" fmla="*/ 255 w 278"/>
                <a:gd name="T1" fmla="*/ 68 h 159"/>
                <a:gd name="T2" fmla="*/ 194 w 278"/>
                <a:gd name="T3" fmla="*/ 68 h 159"/>
                <a:gd name="T4" fmla="*/ 196 w 278"/>
                <a:gd name="T5" fmla="*/ 57 h 159"/>
                <a:gd name="T6" fmla="*/ 139 w 278"/>
                <a:gd name="T7" fmla="*/ 0 h 159"/>
                <a:gd name="T8" fmla="*/ 82 w 278"/>
                <a:gd name="T9" fmla="*/ 57 h 159"/>
                <a:gd name="T10" fmla="*/ 83 w 278"/>
                <a:gd name="T11" fmla="*/ 68 h 159"/>
                <a:gd name="T12" fmla="*/ 23 w 278"/>
                <a:gd name="T13" fmla="*/ 68 h 159"/>
                <a:gd name="T14" fmla="*/ 0 w 278"/>
                <a:gd name="T15" fmla="*/ 90 h 159"/>
                <a:gd name="T16" fmla="*/ 0 w 278"/>
                <a:gd name="T17" fmla="*/ 136 h 159"/>
                <a:gd name="T18" fmla="*/ 23 w 278"/>
                <a:gd name="T19" fmla="*/ 159 h 159"/>
                <a:gd name="T20" fmla="*/ 255 w 278"/>
                <a:gd name="T21" fmla="*/ 159 h 159"/>
                <a:gd name="T22" fmla="*/ 278 w 278"/>
                <a:gd name="T23" fmla="*/ 136 h 159"/>
                <a:gd name="T24" fmla="*/ 278 w 278"/>
                <a:gd name="T25" fmla="*/ 90 h 159"/>
                <a:gd name="T26" fmla="*/ 255 w 278"/>
                <a:gd name="T27" fmla="*/ 6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159">
                  <a:moveTo>
                    <a:pt x="255" y="68"/>
                  </a:moveTo>
                  <a:cubicBezTo>
                    <a:pt x="194" y="68"/>
                    <a:pt x="194" y="68"/>
                    <a:pt x="194" y="68"/>
                  </a:cubicBezTo>
                  <a:cubicBezTo>
                    <a:pt x="195" y="64"/>
                    <a:pt x="196" y="60"/>
                    <a:pt x="196" y="57"/>
                  </a:cubicBezTo>
                  <a:cubicBezTo>
                    <a:pt x="196" y="25"/>
                    <a:pt x="170" y="0"/>
                    <a:pt x="139" y="0"/>
                  </a:cubicBezTo>
                  <a:cubicBezTo>
                    <a:pt x="108" y="0"/>
                    <a:pt x="82" y="25"/>
                    <a:pt x="82" y="57"/>
                  </a:cubicBezTo>
                  <a:cubicBezTo>
                    <a:pt x="82" y="60"/>
                    <a:pt x="83" y="64"/>
                    <a:pt x="8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78"/>
                    <a:pt x="0" y="9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8"/>
                    <a:pt x="10" y="159"/>
                    <a:pt x="23" y="159"/>
                  </a:cubicBezTo>
                  <a:cubicBezTo>
                    <a:pt x="255" y="159"/>
                    <a:pt x="255" y="159"/>
                    <a:pt x="255" y="159"/>
                  </a:cubicBezTo>
                  <a:cubicBezTo>
                    <a:pt x="268" y="159"/>
                    <a:pt x="278" y="148"/>
                    <a:pt x="278" y="136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78"/>
                    <a:pt x="268" y="68"/>
                    <a:pt x="255" y="68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Oval 39">
              <a:extLst>
                <a:ext uri="{FF2B5EF4-FFF2-40B4-BE49-F238E27FC236}">
                  <a16:creationId xmlns:a16="http://schemas.microsoft.com/office/drawing/2014/main" id="{6828CCA6-89CD-4318-9DF8-71D8BD4D2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650" y="3348038"/>
              <a:ext cx="141288" cy="107950"/>
            </a:xfrm>
            <a:prstGeom prst="ellipse">
              <a:avLst/>
            </a:prstGeom>
            <a:solidFill>
              <a:srgbClr val="E3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Oval 40">
              <a:extLst>
                <a:ext uri="{FF2B5EF4-FFF2-40B4-BE49-F238E27FC236}">
                  <a16:creationId xmlns:a16="http://schemas.microsoft.com/office/drawing/2014/main" id="{C33BFA58-9446-40DD-AAF7-91E758CB8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650" y="3348038"/>
              <a:ext cx="141288" cy="107950"/>
            </a:xfrm>
            <a:prstGeom prst="ellipse">
              <a:avLst/>
            </a:pr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">
              <a:extLst>
                <a:ext uri="{FF2B5EF4-FFF2-40B4-BE49-F238E27FC236}">
                  <a16:creationId xmlns:a16="http://schemas.microsoft.com/office/drawing/2014/main" id="{B70243EE-5F44-448F-9F40-A88106C1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513" y="4625976"/>
              <a:ext cx="41275" cy="96838"/>
            </a:xfrm>
            <a:custGeom>
              <a:avLst/>
              <a:gdLst>
                <a:gd name="T0" fmla="*/ 7 w 15"/>
                <a:gd name="T1" fmla="*/ 34 h 35"/>
                <a:gd name="T2" fmla="*/ 6 w 15"/>
                <a:gd name="T3" fmla="*/ 32 h 35"/>
                <a:gd name="T4" fmla="*/ 6 w 15"/>
                <a:gd name="T5" fmla="*/ 31 h 35"/>
                <a:gd name="T6" fmla="*/ 5 w 15"/>
                <a:gd name="T7" fmla="*/ 31 h 35"/>
                <a:gd name="T8" fmla="*/ 3 w 15"/>
                <a:gd name="T9" fmla="*/ 30 h 35"/>
                <a:gd name="T10" fmla="*/ 2 w 15"/>
                <a:gd name="T11" fmla="*/ 28 h 35"/>
                <a:gd name="T12" fmla="*/ 1 w 15"/>
                <a:gd name="T13" fmla="*/ 27 h 35"/>
                <a:gd name="T14" fmla="*/ 0 w 15"/>
                <a:gd name="T15" fmla="*/ 25 h 35"/>
                <a:gd name="T16" fmla="*/ 1 w 15"/>
                <a:gd name="T17" fmla="*/ 20 h 35"/>
                <a:gd name="T18" fmla="*/ 0 w 15"/>
                <a:gd name="T19" fmla="*/ 19 h 35"/>
                <a:gd name="T20" fmla="*/ 3 w 15"/>
                <a:gd name="T21" fmla="*/ 11 h 35"/>
                <a:gd name="T22" fmla="*/ 3 w 15"/>
                <a:gd name="T23" fmla="*/ 8 h 35"/>
                <a:gd name="T24" fmla="*/ 4 w 15"/>
                <a:gd name="T25" fmla="*/ 7 h 35"/>
                <a:gd name="T26" fmla="*/ 5 w 15"/>
                <a:gd name="T27" fmla="*/ 5 h 35"/>
                <a:gd name="T28" fmla="*/ 7 w 15"/>
                <a:gd name="T29" fmla="*/ 2 h 35"/>
                <a:gd name="T30" fmla="*/ 10 w 15"/>
                <a:gd name="T31" fmla="*/ 1 h 35"/>
                <a:gd name="T32" fmla="*/ 12 w 15"/>
                <a:gd name="T33" fmla="*/ 0 h 35"/>
                <a:gd name="T34" fmla="*/ 14 w 15"/>
                <a:gd name="T35" fmla="*/ 2 h 35"/>
                <a:gd name="T36" fmla="*/ 14 w 15"/>
                <a:gd name="T37" fmla="*/ 19 h 35"/>
                <a:gd name="T38" fmla="*/ 11 w 15"/>
                <a:gd name="T39" fmla="*/ 27 h 35"/>
                <a:gd name="T40" fmla="*/ 11 w 15"/>
                <a:gd name="T41" fmla="*/ 32 h 35"/>
                <a:gd name="T42" fmla="*/ 9 w 15"/>
                <a:gd name="T43" fmla="*/ 34 h 35"/>
                <a:gd name="T44" fmla="*/ 7 w 15"/>
                <a:gd name="T4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5">
                  <a:moveTo>
                    <a:pt x="7" y="34"/>
                  </a:moveTo>
                  <a:cubicBezTo>
                    <a:pt x="6" y="34"/>
                    <a:pt x="7" y="32"/>
                    <a:pt x="6" y="32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0"/>
                    <a:pt x="4" y="30"/>
                    <a:pt x="3" y="30"/>
                  </a:cubicBezTo>
                  <a:cubicBezTo>
                    <a:pt x="3" y="29"/>
                    <a:pt x="3" y="29"/>
                    <a:pt x="2" y="28"/>
                  </a:cubicBezTo>
                  <a:cubicBezTo>
                    <a:pt x="2" y="28"/>
                    <a:pt x="2" y="27"/>
                    <a:pt x="1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2"/>
                    <a:pt x="1" y="20"/>
                  </a:cubicBezTo>
                  <a:cubicBezTo>
                    <a:pt x="1" y="20"/>
                    <a:pt x="1" y="19"/>
                    <a:pt x="0" y="19"/>
                  </a:cubicBezTo>
                  <a:cubicBezTo>
                    <a:pt x="0" y="16"/>
                    <a:pt x="1" y="13"/>
                    <a:pt x="3" y="11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6"/>
                    <a:pt x="5" y="5"/>
                  </a:cubicBezTo>
                  <a:cubicBezTo>
                    <a:pt x="5" y="4"/>
                    <a:pt x="7" y="3"/>
                    <a:pt x="7" y="2"/>
                  </a:cubicBezTo>
                  <a:cubicBezTo>
                    <a:pt x="8" y="2"/>
                    <a:pt x="9" y="1"/>
                    <a:pt x="10" y="1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1"/>
                    <a:pt x="13" y="1"/>
                    <a:pt x="14" y="2"/>
                  </a:cubicBezTo>
                  <a:cubicBezTo>
                    <a:pt x="15" y="7"/>
                    <a:pt x="14" y="13"/>
                    <a:pt x="14" y="19"/>
                  </a:cubicBezTo>
                  <a:cubicBezTo>
                    <a:pt x="12" y="21"/>
                    <a:pt x="13" y="25"/>
                    <a:pt x="11" y="27"/>
                  </a:cubicBezTo>
                  <a:cubicBezTo>
                    <a:pt x="11" y="29"/>
                    <a:pt x="11" y="30"/>
                    <a:pt x="11" y="32"/>
                  </a:cubicBezTo>
                  <a:cubicBezTo>
                    <a:pt x="11" y="33"/>
                    <a:pt x="10" y="34"/>
                    <a:pt x="9" y="34"/>
                  </a:cubicBezTo>
                  <a:cubicBezTo>
                    <a:pt x="9" y="34"/>
                    <a:pt x="8" y="35"/>
                    <a:pt x="7" y="34"/>
                  </a:cubicBezTo>
                  <a:close/>
                </a:path>
              </a:pathLst>
            </a:custGeom>
            <a:solidFill>
              <a:srgbClr val="FFF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2">
              <a:extLst>
                <a:ext uri="{FF2B5EF4-FFF2-40B4-BE49-F238E27FC236}">
                  <a16:creationId xmlns:a16="http://schemas.microsoft.com/office/drawing/2014/main" id="{B6734EC8-01B3-4040-812C-CC24EE0D7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175" y="3902076"/>
              <a:ext cx="1085850" cy="933450"/>
            </a:xfrm>
            <a:custGeom>
              <a:avLst/>
              <a:gdLst>
                <a:gd name="T0" fmla="*/ 240 w 392"/>
                <a:gd name="T1" fmla="*/ 325 h 337"/>
                <a:gd name="T2" fmla="*/ 248 w 392"/>
                <a:gd name="T3" fmla="*/ 312 h 337"/>
                <a:gd name="T4" fmla="*/ 227 w 392"/>
                <a:gd name="T5" fmla="*/ 306 h 337"/>
                <a:gd name="T6" fmla="*/ 206 w 392"/>
                <a:gd name="T7" fmla="*/ 297 h 337"/>
                <a:gd name="T8" fmla="*/ 179 w 392"/>
                <a:gd name="T9" fmla="*/ 310 h 337"/>
                <a:gd name="T10" fmla="*/ 165 w 392"/>
                <a:gd name="T11" fmla="*/ 300 h 337"/>
                <a:gd name="T12" fmla="*/ 156 w 392"/>
                <a:gd name="T13" fmla="*/ 281 h 337"/>
                <a:gd name="T14" fmla="*/ 159 w 392"/>
                <a:gd name="T15" fmla="*/ 257 h 337"/>
                <a:gd name="T16" fmla="*/ 140 w 392"/>
                <a:gd name="T17" fmla="*/ 240 h 337"/>
                <a:gd name="T18" fmla="*/ 121 w 392"/>
                <a:gd name="T19" fmla="*/ 248 h 337"/>
                <a:gd name="T20" fmla="*/ 101 w 392"/>
                <a:gd name="T21" fmla="*/ 237 h 337"/>
                <a:gd name="T22" fmla="*/ 82 w 392"/>
                <a:gd name="T23" fmla="*/ 233 h 337"/>
                <a:gd name="T24" fmla="*/ 55 w 392"/>
                <a:gd name="T25" fmla="*/ 223 h 337"/>
                <a:gd name="T26" fmla="*/ 43 w 392"/>
                <a:gd name="T27" fmla="*/ 210 h 337"/>
                <a:gd name="T28" fmla="*/ 15 w 392"/>
                <a:gd name="T29" fmla="*/ 184 h 337"/>
                <a:gd name="T30" fmla="*/ 19 w 392"/>
                <a:gd name="T31" fmla="*/ 146 h 337"/>
                <a:gd name="T32" fmla="*/ 1 w 392"/>
                <a:gd name="T33" fmla="*/ 121 h 337"/>
                <a:gd name="T34" fmla="*/ 0 w 392"/>
                <a:gd name="T35" fmla="*/ 104 h 337"/>
                <a:gd name="T36" fmla="*/ 19 w 392"/>
                <a:gd name="T37" fmla="*/ 91 h 337"/>
                <a:gd name="T38" fmla="*/ 51 w 392"/>
                <a:gd name="T39" fmla="*/ 87 h 337"/>
                <a:gd name="T40" fmla="*/ 69 w 392"/>
                <a:gd name="T41" fmla="*/ 60 h 337"/>
                <a:gd name="T42" fmla="*/ 83 w 392"/>
                <a:gd name="T43" fmla="*/ 44 h 337"/>
                <a:gd name="T44" fmla="*/ 103 w 392"/>
                <a:gd name="T45" fmla="*/ 38 h 337"/>
                <a:gd name="T46" fmla="*/ 125 w 392"/>
                <a:gd name="T47" fmla="*/ 47 h 337"/>
                <a:gd name="T48" fmla="*/ 135 w 392"/>
                <a:gd name="T49" fmla="*/ 76 h 337"/>
                <a:gd name="T50" fmla="*/ 156 w 392"/>
                <a:gd name="T51" fmla="*/ 94 h 337"/>
                <a:gd name="T52" fmla="*/ 187 w 392"/>
                <a:gd name="T53" fmla="*/ 107 h 337"/>
                <a:gd name="T54" fmla="*/ 218 w 392"/>
                <a:gd name="T55" fmla="*/ 114 h 337"/>
                <a:gd name="T56" fmla="*/ 252 w 392"/>
                <a:gd name="T57" fmla="*/ 103 h 337"/>
                <a:gd name="T58" fmla="*/ 257 w 392"/>
                <a:gd name="T59" fmla="*/ 85 h 337"/>
                <a:gd name="T60" fmla="*/ 283 w 392"/>
                <a:gd name="T61" fmla="*/ 72 h 337"/>
                <a:gd name="T62" fmla="*/ 301 w 392"/>
                <a:gd name="T63" fmla="*/ 62 h 337"/>
                <a:gd name="T64" fmla="*/ 286 w 392"/>
                <a:gd name="T65" fmla="*/ 58 h 337"/>
                <a:gd name="T66" fmla="*/ 279 w 392"/>
                <a:gd name="T67" fmla="*/ 45 h 337"/>
                <a:gd name="T68" fmla="*/ 299 w 392"/>
                <a:gd name="T69" fmla="*/ 23 h 337"/>
                <a:gd name="T70" fmla="*/ 298 w 392"/>
                <a:gd name="T71" fmla="*/ 8 h 337"/>
                <a:gd name="T72" fmla="*/ 313 w 392"/>
                <a:gd name="T73" fmla="*/ 1 h 337"/>
                <a:gd name="T74" fmla="*/ 336 w 392"/>
                <a:gd name="T75" fmla="*/ 10 h 337"/>
                <a:gd name="T76" fmla="*/ 348 w 392"/>
                <a:gd name="T77" fmla="*/ 29 h 337"/>
                <a:gd name="T78" fmla="*/ 371 w 392"/>
                <a:gd name="T79" fmla="*/ 42 h 337"/>
                <a:gd name="T80" fmla="*/ 392 w 392"/>
                <a:gd name="T81" fmla="*/ 30 h 337"/>
                <a:gd name="T82" fmla="*/ 380 w 392"/>
                <a:gd name="T83" fmla="*/ 67 h 337"/>
                <a:gd name="T84" fmla="*/ 376 w 392"/>
                <a:gd name="T85" fmla="*/ 95 h 337"/>
                <a:gd name="T86" fmla="*/ 355 w 392"/>
                <a:gd name="T87" fmla="*/ 108 h 337"/>
                <a:gd name="T88" fmla="*/ 345 w 392"/>
                <a:gd name="T89" fmla="*/ 125 h 337"/>
                <a:gd name="T90" fmla="*/ 329 w 392"/>
                <a:gd name="T91" fmla="*/ 139 h 337"/>
                <a:gd name="T92" fmla="*/ 326 w 392"/>
                <a:gd name="T93" fmla="*/ 120 h 337"/>
                <a:gd name="T94" fmla="*/ 307 w 392"/>
                <a:gd name="T95" fmla="*/ 140 h 337"/>
                <a:gd name="T96" fmla="*/ 310 w 392"/>
                <a:gd name="T97" fmla="*/ 154 h 337"/>
                <a:gd name="T98" fmla="*/ 333 w 392"/>
                <a:gd name="T99" fmla="*/ 151 h 337"/>
                <a:gd name="T100" fmla="*/ 325 w 392"/>
                <a:gd name="T101" fmla="*/ 164 h 337"/>
                <a:gd name="T102" fmla="*/ 326 w 392"/>
                <a:gd name="T103" fmla="*/ 183 h 337"/>
                <a:gd name="T104" fmla="*/ 340 w 392"/>
                <a:gd name="T105" fmla="*/ 210 h 337"/>
                <a:gd name="T106" fmla="*/ 341 w 392"/>
                <a:gd name="T107" fmla="*/ 229 h 337"/>
                <a:gd name="T108" fmla="*/ 330 w 392"/>
                <a:gd name="T109" fmla="*/ 255 h 337"/>
                <a:gd name="T110" fmla="*/ 323 w 392"/>
                <a:gd name="T111" fmla="*/ 273 h 337"/>
                <a:gd name="T112" fmla="*/ 312 w 392"/>
                <a:gd name="T113" fmla="*/ 285 h 337"/>
                <a:gd name="T114" fmla="*/ 292 w 392"/>
                <a:gd name="T115" fmla="*/ 296 h 337"/>
                <a:gd name="T116" fmla="*/ 278 w 392"/>
                <a:gd name="T117" fmla="*/ 299 h 337"/>
                <a:gd name="T118" fmla="*/ 258 w 392"/>
                <a:gd name="T119" fmla="*/ 310 h 337"/>
                <a:gd name="T120" fmla="*/ 262 w 392"/>
                <a:gd name="T121" fmla="*/ 321 h 337"/>
                <a:gd name="T122" fmla="*/ 246 w 392"/>
                <a:gd name="T123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2" h="337">
                  <a:moveTo>
                    <a:pt x="246" y="337"/>
                  </a:moveTo>
                  <a:cubicBezTo>
                    <a:pt x="246" y="336"/>
                    <a:pt x="245" y="336"/>
                    <a:pt x="244" y="336"/>
                  </a:cubicBezTo>
                  <a:cubicBezTo>
                    <a:pt x="244" y="335"/>
                    <a:pt x="244" y="335"/>
                    <a:pt x="244" y="335"/>
                  </a:cubicBezTo>
                  <a:cubicBezTo>
                    <a:pt x="243" y="335"/>
                    <a:pt x="242" y="335"/>
                    <a:pt x="241" y="334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40" y="333"/>
                    <a:pt x="241" y="332"/>
                    <a:pt x="240" y="331"/>
                  </a:cubicBezTo>
                  <a:cubicBezTo>
                    <a:pt x="239" y="331"/>
                    <a:pt x="239" y="331"/>
                    <a:pt x="239" y="331"/>
                  </a:cubicBezTo>
                  <a:cubicBezTo>
                    <a:pt x="239" y="330"/>
                    <a:pt x="239" y="329"/>
                    <a:pt x="239" y="327"/>
                  </a:cubicBezTo>
                  <a:cubicBezTo>
                    <a:pt x="239" y="326"/>
                    <a:pt x="240" y="326"/>
                    <a:pt x="240" y="325"/>
                  </a:cubicBezTo>
                  <a:cubicBezTo>
                    <a:pt x="242" y="323"/>
                    <a:pt x="244" y="322"/>
                    <a:pt x="246" y="320"/>
                  </a:cubicBezTo>
                  <a:cubicBezTo>
                    <a:pt x="248" y="320"/>
                    <a:pt x="248" y="320"/>
                    <a:pt x="250" y="319"/>
                  </a:cubicBezTo>
                  <a:cubicBezTo>
                    <a:pt x="251" y="319"/>
                    <a:pt x="251" y="320"/>
                    <a:pt x="252" y="320"/>
                  </a:cubicBezTo>
                  <a:cubicBezTo>
                    <a:pt x="253" y="320"/>
                    <a:pt x="253" y="320"/>
                    <a:pt x="253" y="320"/>
                  </a:cubicBezTo>
                  <a:cubicBezTo>
                    <a:pt x="254" y="319"/>
                    <a:pt x="254" y="319"/>
                    <a:pt x="254" y="319"/>
                  </a:cubicBezTo>
                  <a:cubicBezTo>
                    <a:pt x="253" y="318"/>
                    <a:pt x="253" y="318"/>
                    <a:pt x="253" y="318"/>
                  </a:cubicBezTo>
                  <a:cubicBezTo>
                    <a:pt x="253" y="318"/>
                    <a:pt x="252" y="318"/>
                    <a:pt x="251" y="317"/>
                  </a:cubicBezTo>
                  <a:cubicBezTo>
                    <a:pt x="250" y="317"/>
                    <a:pt x="249" y="316"/>
                    <a:pt x="249" y="316"/>
                  </a:cubicBezTo>
                  <a:cubicBezTo>
                    <a:pt x="249" y="314"/>
                    <a:pt x="248" y="313"/>
                    <a:pt x="248" y="312"/>
                  </a:cubicBezTo>
                  <a:cubicBezTo>
                    <a:pt x="247" y="311"/>
                    <a:pt x="247" y="311"/>
                    <a:pt x="247" y="311"/>
                  </a:cubicBezTo>
                  <a:cubicBezTo>
                    <a:pt x="247" y="310"/>
                    <a:pt x="247" y="309"/>
                    <a:pt x="247" y="309"/>
                  </a:cubicBezTo>
                  <a:cubicBezTo>
                    <a:pt x="247" y="308"/>
                    <a:pt x="247" y="308"/>
                    <a:pt x="247" y="308"/>
                  </a:cubicBezTo>
                  <a:cubicBezTo>
                    <a:pt x="246" y="308"/>
                    <a:pt x="245" y="308"/>
                    <a:pt x="244" y="308"/>
                  </a:cubicBezTo>
                  <a:cubicBezTo>
                    <a:pt x="243" y="307"/>
                    <a:pt x="242" y="307"/>
                    <a:pt x="242" y="306"/>
                  </a:cubicBezTo>
                  <a:cubicBezTo>
                    <a:pt x="241" y="306"/>
                    <a:pt x="239" y="306"/>
                    <a:pt x="238" y="306"/>
                  </a:cubicBezTo>
                  <a:cubicBezTo>
                    <a:pt x="236" y="306"/>
                    <a:pt x="237" y="307"/>
                    <a:pt x="235" y="307"/>
                  </a:cubicBezTo>
                  <a:cubicBezTo>
                    <a:pt x="234" y="308"/>
                    <a:pt x="233" y="308"/>
                    <a:pt x="232" y="308"/>
                  </a:cubicBezTo>
                  <a:cubicBezTo>
                    <a:pt x="230" y="307"/>
                    <a:pt x="229" y="306"/>
                    <a:pt x="227" y="306"/>
                  </a:cubicBezTo>
                  <a:cubicBezTo>
                    <a:pt x="227" y="306"/>
                    <a:pt x="225" y="306"/>
                    <a:pt x="224" y="305"/>
                  </a:cubicBezTo>
                  <a:cubicBezTo>
                    <a:pt x="223" y="304"/>
                    <a:pt x="222" y="303"/>
                    <a:pt x="221" y="302"/>
                  </a:cubicBezTo>
                  <a:cubicBezTo>
                    <a:pt x="221" y="301"/>
                    <a:pt x="221" y="301"/>
                    <a:pt x="220" y="300"/>
                  </a:cubicBezTo>
                  <a:cubicBezTo>
                    <a:pt x="220" y="298"/>
                    <a:pt x="221" y="297"/>
                    <a:pt x="220" y="295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19" y="294"/>
                    <a:pt x="218" y="295"/>
                    <a:pt x="217" y="295"/>
                  </a:cubicBezTo>
                  <a:cubicBezTo>
                    <a:pt x="215" y="294"/>
                    <a:pt x="213" y="293"/>
                    <a:pt x="211" y="291"/>
                  </a:cubicBezTo>
                  <a:cubicBezTo>
                    <a:pt x="210" y="292"/>
                    <a:pt x="209" y="293"/>
                    <a:pt x="208" y="294"/>
                  </a:cubicBezTo>
                  <a:cubicBezTo>
                    <a:pt x="208" y="295"/>
                    <a:pt x="206" y="295"/>
                    <a:pt x="206" y="297"/>
                  </a:cubicBezTo>
                  <a:cubicBezTo>
                    <a:pt x="205" y="298"/>
                    <a:pt x="203" y="297"/>
                    <a:pt x="201" y="297"/>
                  </a:cubicBezTo>
                  <a:cubicBezTo>
                    <a:pt x="201" y="297"/>
                    <a:pt x="201" y="298"/>
                    <a:pt x="199" y="298"/>
                  </a:cubicBezTo>
                  <a:cubicBezTo>
                    <a:pt x="197" y="297"/>
                    <a:pt x="193" y="298"/>
                    <a:pt x="190" y="297"/>
                  </a:cubicBezTo>
                  <a:cubicBezTo>
                    <a:pt x="190" y="297"/>
                    <a:pt x="189" y="297"/>
                    <a:pt x="188" y="298"/>
                  </a:cubicBezTo>
                  <a:cubicBezTo>
                    <a:pt x="188" y="299"/>
                    <a:pt x="188" y="299"/>
                    <a:pt x="188" y="299"/>
                  </a:cubicBezTo>
                  <a:cubicBezTo>
                    <a:pt x="187" y="299"/>
                    <a:pt x="186" y="299"/>
                    <a:pt x="185" y="299"/>
                  </a:cubicBezTo>
                  <a:cubicBezTo>
                    <a:pt x="184" y="299"/>
                    <a:pt x="183" y="299"/>
                    <a:pt x="182" y="299"/>
                  </a:cubicBezTo>
                  <a:cubicBezTo>
                    <a:pt x="182" y="302"/>
                    <a:pt x="184" y="306"/>
                    <a:pt x="182" y="309"/>
                  </a:cubicBezTo>
                  <a:cubicBezTo>
                    <a:pt x="181" y="309"/>
                    <a:pt x="180" y="310"/>
                    <a:pt x="179" y="310"/>
                  </a:cubicBezTo>
                  <a:cubicBezTo>
                    <a:pt x="179" y="310"/>
                    <a:pt x="178" y="310"/>
                    <a:pt x="177" y="309"/>
                  </a:cubicBezTo>
                  <a:cubicBezTo>
                    <a:pt x="176" y="309"/>
                    <a:pt x="177" y="308"/>
                    <a:pt x="175" y="307"/>
                  </a:cubicBezTo>
                  <a:cubicBezTo>
                    <a:pt x="175" y="306"/>
                    <a:pt x="175" y="305"/>
                    <a:pt x="174" y="304"/>
                  </a:cubicBezTo>
                  <a:cubicBezTo>
                    <a:pt x="174" y="304"/>
                    <a:pt x="174" y="304"/>
                    <a:pt x="174" y="304"/>
                  </a:cubicBezTo>
                  <a:cubicBezTo>
                    <a:pt x="173" y="304"/>
                    <a:pt x="173" y="305"/>
                    <a:pt x="172" y="306"/>
                  </a:cubicBezTo>
                  <a:cubicBezTo>
                    <a:pt x="171" y="306"/>
                    <a:pt x="170" y="306"/>
                    <a:pt x="169" y="305"/>
                  </a:cubicBezTo>
                  <a:cubicBezTo>
                    <a:pt x="168" y="305"/>
                    <a:pt x="168" y="304"/>
                    <a:pt x="167" y="303"/>
                  </a:cubicBezTo>
                  <a:cubicBezTo>
                    <a:pt x="167" y="303"/>
                    <a:pt x="167" y="302"/>
                    <a:pt x="166" y="302"/>
                  </a:cubicBezTo>
                  <a:cubicBezTo>
                    <a:pt x="166" y="301"/>
                    <a:pt x="165" y="301"/>
                    <a:pt x="165" y="300"/>
                  </a:cubicBezTo>
                  <a:cubicBezTo>
                    <a:pt x="164" y="300"/>
                    <a:pt x="164" y="299"/>
                    <a:pt x="163" y="299"/>
                  </a:cubicBezTo>
                  <a:cubicBezTo>
                    <a:pt x="163" y="299"/>
                    <a:pt x="162" y="299"/>
                    <a:pt x="161" y="298"/>
                  </a:cubicBezTo>
                  <a:cubicBezTo>
                    <a:pt x="161" y="298"/>
                    <a:pt x="161" y="297"/>
                    <a:pt x="160" y="296"/>
                  </a:cubicBezTo>
                  <a:cubicBezTo>
                    <a:pt x="160" y="295"/>
                    <a:pt x="161" y="294"/>
                    <a:pt x="161" y="292"/>
                  </a:cubicBezTo>
                  <a:cubicBezTo>
                    <a:pt x="162" y="292"/>
                    <a:pt x="161" y="291"/>
                    <a:pt x="161" y="290"/>
                  </a:cubicBezTo>
                  <a:cubicBezTo>
                    <a:pt x="161" y="289"/>
                    <a:pt x="160" y="289"/>
                    <a:pt x="159" y="289"/>
                  </a:cubicBezTo>
                  <a:cubicBezTo>
                    <a:pt x="159" y="288"/>
                    <a:pt x="158" y="287"/>
                    <a:pt x="157" y="286"/>
                  </a:cubicBezTo>
                  <a:cubicBezTo>
                    <a:pt x="157" y="284"/>
                    <a:pt x="157" y="283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0"/>
                    <a:pt x="152" y="281"/>
                    <a:pt x="150" y="280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48" y="277"/>
                    <a:pt x="148" y="274"/>
                    <a:pt x="149" y="271"/>
                  </a:cubicBezTo>
                  <a:cubicBezTo>
                    <a:pt x="149" y="270"/>
                    <a:pt x="150" y="270"/>
                    <a:pt x="150" y="269"/>
                  </a:cubicBezTo>
                  <a:cubicBezTo>
                    <a:pt x="150" y="268"/>
                    <a:pt x="150" y="268"/>
                    <a:pt x="150" y="268"/>
                  </a:cubicBezTo>
                  <a:cubicBezTo>
                    <a:pt x="151" y="267"/>
                    <a:pt x="152" y="265"/>
                    <a:pt x="154" y="264"/>
                  </a:cubicBezTo>
                  <a:cubicBezTo>
                    <a:pt x="155" y="264"/>
                    <a:pt x="155" y="262"/>
                    <a:pt x="157" y="262"/>
                  </a:cubicBezTo>
                  <a:cubicBezTo>
                    <a:pt x="157" y="261"/>
                    <a:pt x="157" y="260"/>
                    <a:pt x="157" y="259"/>
                  </a:cubicBezTo>
                  <a:cubicBezTo>
                    <a:pt x="158" y="258"/>
                    <a:pt x="158" y="258"/>
                    <a:pt x="159" y="257"/>
                  </a:cubicBezTo>
                  <a:cubicBezTo>
                    <a:pt x="158" y="255"/>
                    <a:pt x="159" y="254"/>
                    <a:pt x="159" y="253"/>
                  </a:cubicBezTo>
                  <a:cubicBezTo>
                    <a:pt x="160" y="251"/>
                    <a:pt x="159" y="250"/>
                    <a:pt x="159" y="249"/>
                  </a:cubicBezTo>
                  <a:cubicBezTo>
                    <a:pt x="158" y="248"/>
                    <a:pt x="158" y="248"/>
                    <a:pt x="158" y="248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56" y="245"/>
                    <a:pt x="155" y="243"/>
                    <a:pt x="154" y="240"/>
                  </a:cubicBezTo>
                  <a:cubicBezTo>
                    <a:pt x="153" y="240"/>
                    <a:pt x="153" y="240"/>
                    <a:pt x="152" y="240"/>
                  </a:cubicBezTo>
                  <a:cubicBezTo>
                    <a:pt x="152" y="241"/>
                    <a:pt x="151" y="242"/>
                    <a:pt x="150" y="243"/>
                  </a:cubicBezTo>
                  <a:cubicBezTo>
                    <a:pt x="149" y="244"/>
                    <a:pt x="147" y="244"/>
                    <a:pt x="145" y="244"/>
                  </a:cubicBezTo>
                  <a:cubicBezTo>
                    <a:pt x="143" y="243"/>
                    <a:pt x="142" y="241"/>
                    <a:pt x="140" y="240"/>
                  </a:cubicBezTo>
                  <a:cubicBezTo>
                    <a:pt x="137" y="240"/>
                    <a:pt x="137" y="240"/>
                    <a:pt x="137" y="240"/>
                  </a:cubicBezTo>
                  <a:cubicBezTo>
                    <a:pt x="136" y="241"/>
                    <a:pt x="136" y="241"/>
                    <a:pt x="136" y="241"/>
                  </a:cubicBezTo>
                  <a:cubicBezTo>
                    <a:pt x="135" y="241"/>
                    <a:pt x="135" y="241"/>
                    <a:pt x="133" y="242"/>
                  </a:cubicBezTo>
                  <a:cubicBezTo>
                    <a:pt x="133" y="242"/>
                    <a:pt x="133" y="242"/>
                    <a:pt x="133" y="242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1" y="243"/>
                    <a:pt x="130" y="244"/>
                    <a:pt x="128" y="244"/>
                  </a:cubicBezTo>
                  <a:cubicBezTo>
                    <a:pt x="127" y="246"/>
                    <a:pt x="125" y="245"/>
                    <a:pt x="123" y="246"/>
                  </a:cubicBezTo>
                  <a:cubicBezTo>
                    <a:pt x="123" y="247"/>
                    <a:pt x="123" y="247"/>
                    <a:pt x="123" y="247"/>
                  </a:cubicBezTo>
                  <a:cubicBezTo>
                    <a:pt x="122" y="247"/>
                    <a:pt x="122" y="248"/>
                    <a:pt x="121" y="248"/>
                  </a:cubicBezTo>
                  <a:cubicBezTo>
                    <a:pt x="120" y="248"/>
                    <a:pt x="120" y="248"/>
                    <a:pt x="120" y="248"/>
                  </a:cubicBezTo>
                  <a:cubicBezTo>
                    <a:pt x="119" y="248"/>
                    <a:pt x="119" y="249"/>
                    <a:pt x="118" y="249"/>
                  </a:cubicBezTo>
                  <a:cubicBezTo>
                    <a:pt x="115" y="250"/>
                    <a:pt x="113" y="250"/>
                    <a:pt x="110" y="249"/>
                  </a:cubicBezTo>
                  <a:cubicBezTo>
                    <a:pt x="109" y="247"/>
                    <a:pt x="109" y="247"/>
                    <a:pt x="109" y="247"/>
                  </a:cubicBezTo>
                  <a:cubicBezTo>
                    <a:pt x="109" y="246"/>
                    <a:pt x="109" y="245"/>
                    <a:pt x="109" y="244"/>
                  </a:cubicBezTo>
                  <a:cubicBezTo>
                    <a:pt x="108" y="243"/>
                    <a:pt x="107" y="242"/>
                    <a:pt x="105" y="241"/>
                  </a:cubicBezTo>
                  <a:cubicBezTo>
                    <a:pt x="105" y="240"/>
                    <a:pt x="104" y="240"/>
                    <a:pt x="103" y="239"/>
                  </a:cubicBezTo>
                  <a:cubicBezTo>
                    <a:pt x="103" y="238"/>
                    <a:pt x="103" y="238"/>
                    <a:pt x="103" y="238"/>
                  </a:cubicBezTo>
                  <a:cubicBezTo>
                    <a:pt x="101" y="237"/>
                    <a:pt x="101" y="237"/>
                    <a:pt x="101" y="237"/>
                  </a:cubicBezTo>
                  <a:cubicBezTo>
                    <a:pt x="101" y="236"/>
                    <a:pt x="101" y="236"/>
                    <a:pt x="101" y="236"/>
                  </a:cubicBezTo>
                  <a:cubicBezTo>
                    <a:pt x="100" y="235"/>
                    <a:pt x="98" y="235"/>
                    <a:pt x="96" y="235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1" y="234"/>
                    <a:pt x="89" y="235"/>
                    <a:pt x="89" y="236"/>
                  </a:cubicBezTo>
                  <a:cubicBezTo>
                    <a:pt x="89" y="237"/>
                    <a:pt x="88" y="238"/>
                    <a:pt x="88" y="239"/>
                  </a:cubicBezTo>
                  <a:cubicBezTo>
                    <a:pt x="88" y="240"/>
                    <a:pt x="87" y="240"/>
                    <a:pt x="86" y="240"/>
                  </a:cubicBezTo>
                  <a:cubicBezTo>
                    <a:pt x="85" y="240"/>
                    <a:pt x="84" y="240"/>
                    <a:pt x="84" y="239"/>
                  </a:cubicBezTo>
                  <a:cubicBezTo>
                    <a:pt x="82" y="238"/>
                    <a:pt x="84" y="234"/>
                    <a:pt x="82" y="233"/>
                  </a:cubicBezTo>
                  <a:cubicBezTo>
                    <a:pt x="81" y="233"/>
                    <a:pt x="80" y="234"/>
                    <a:pt x="79" y="233"/>
                  </a:cubicBezTo>
                  <a:cubicBezTo>
                    <a:pt x="78" y="233"/>
                    <a:pt x="78" y="232"/>
                    <a:pt x="77" y="232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2" y="230"/>
                    <a:pt x="72" y="230"/>
                    <a:pt x="72" y="230"/>
                  </a:cubicBezTo>
                  <a:cubicBezTo>
                    <a:pt x="70" y="230"/>
                    <a:pt x="68" y="229"/>
                    <a:pt x="66" y="228"/>
                  </a:cubicBezTo>
                  <a:cubicBezTo>
                    <a:pt x="65" y="228"/>
                    <a:pt x="65" y="228"/>
                    <a:pt x="64" y="227"/>
                  </a:cubicBezTo>
                  <a:cubicBezTo>
                    <a:pt x="63" y="227"/>
                    <a:pt x="61" y="227"/>
                    <a:pt x="60" y="227"/>
                  </a:cubicBezTo>
                  <a:cubicBezTo>
                    <a:pt x="59" y="226"/>
                    <a:pt x="59" y="225"/>
                    <a:pt x="59" y="224"/>
                  </a:cubicBezTo>
                  <a:cubicBezTo>
                    <a:pt x="57" y="224"/>
                    <a:pt x="57" y="223"/>
                    <a:pt x="55" y="223"/>
                  </a:cubicBezTo>
                  <a:cubicBezTo>
                    <a:pt x="55" y="222"/>
                    <a:pt x="55" y="222"/>
                    <a:pt x="54" y="221"/>
                  </a:cubicBezTo>
                  <a:cubicBezTo>
                    <a:pt x="54" y="221"/>
                    <a:pt x="54" y="220"/>
                    <a:pt x="54" y="220"/>
                  </a:cubicBezTo>
                  <a:cubicBezTo>
                    <a:pt x="53" y="219"/>
                    <a:pt x="52" y="219"/>
                    <a:pt x="51" y="218"/>
                  </a:cubicBezTo>
                  <a:cubicBezTo>
                    <a:pt x="51" y="217"/>
                    <a:pt x="51" y="217"/>
                    <a:pt x="51" y="217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49" y="216"/>
                    <a:pt x="49" y="215"/>
                    <a:pt x="49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1"/>
                    <a:pt x="44" y="211"/>
                    <a:pt x="43" y="210"/>
                  </a:cubicBezTo>
                  <a:cubicBezTo>
                    <a:pt x="41" y="206"/>
                    <a:pt x="38" y="202"/>
                    <a:pt x="34" y="198"/>
                  </a:cubicBezTo>
                  <a:cubicBezTo>
                    <a:pt x="34" y="198"/>
                    <a:pt x="33" y="198"/>
                    <a:pt x="32" y="199"/>
                  </a:cubicBezTo>
                  <a:cubicBezTo>
                    <a:pt x="31" y="199"/>
                    <a:pt x="31" y="200"/>
                    <a:pt x="30" y="201"/>
                  </a:cubicBezTo>
                  <a:cubicBezTo>
                    <a:pt x="29" y="200"/>
                    <a:pt x="28" y="200"/>
                    <a:pt x="28" y="199"/>
                  </a:cubicBezTo>
                  <a:cubicBezTo>
                    <a:pt x="27" y="198"/>
                    <a:pt x="25" y="196"/>
                    <a:pt x="24" y="194"/>
                  </a:cubicBezTo>
                  <a:cubicBezTo>
                    <a:pt x="23" y="193"/>
                    <a:pt x="23" y="192"/>
                    <a:pt x="22" y="191"/>
                  </a:cubicBezTo>
                  <a:cubicBezTo>
                    <a:pt x="21" y="189"/>
                    <a:pt x="20" y="188"/>
                    <a:pt x="19" y="186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7" y="185"/>
                    <a:pt x="17" y="184"/>
                    <a:pt x="15" y="184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1"/>
                    <a:pt x="15" y="170"/>
                  </a:cubicBezTo>
                  <a:cubicBezTo>
                    <a:pt x="16" y="169"/>
                    <a:pt x="17" y="169"/>
                    <a:pt x="18" y="16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9"/>
                    <a:pt x="19" y="170"/>
                    <a:pt x="20" y="170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21" y="166"/>
                    <a:pt x="20" y="163"/>
                    <a:pt x="20" y="160"/>
                  </a:cubicBezTo>
                  <a:cubicBezTo>
                    <a:pt x="20" y="159"/>
                    <a:pt x="21" y="158"/>
                    <a:pt x="22" y="157"/>
                  </a:cubicBezTo>
                  <a:cubicBezTo>
                    <a:pt x="20" y="153"/>
                    <a:pt x="19" y="150"/>
                    <a:pt x="19" y="146"/>
                  </a:cubicBezTo>
                  <a:cubicBezTo>
                    <a:pt x="19" y="145"/>
                    <a:pt x="18" y="146"/>
                    <a:pt x="17" y="145"/>
                  </a:cubicBezTo>
                  <a:cubicBezTo>
                    <a:pt x="16" y="145"/>
                    <a:pt x="16" y="145"/>
                    <a:pt x="16" y="145"/>
                  </a:cubicBezTo>
                  <a:cubicBezTo>
                    <a:pt x="14" y="144"/>
                    <a:pt x="12" y="142"/>
                    <a:pt x="11" y="140"/>
                  </a:cubicBezTo>
                  <a:cubicBezTo>
                    <a:pt x="10" y="140"/>
                    <a:pt x="10" y="139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7" y="135"/>
                    <a:pt x="8" y="132"/>
                    <a:pt x="7" y="128"/>
                  </a:cubicBezTo>
                  <a:cubicBezTo>
                    <a:pt x="6" y="128"/>
                    <a:pt x="6" y="127"/>
                    <a:pt x="5" y="126"/>
                  </a:cubicBezTo>
                  <a:cubicBezTo>
                    <a:pt x="3" y="125"/>
                    <a:pt x="3" y="124"/>
                    <a:pt x="1" y="123"/>
                  </a:cubicBezTo>
                  <a:cubicBezTo>
                    <a:pt x="1" y="122"/>
                    <a:pt x="1" y="122"/>
                    <a:pt x="1" y="121"/>
                  </a:cubicBezTo>
                  <a:cubicBezTo>
                    <a:pt x="2" y="120"/>
                    <a:pt x="3" y="120"/>
                    <a:pt x="5" y="119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5"/>
                    <a:pt x="6" y="114"/>
                    <a:pt x="7" y="113"/>
                  </a:cubicBezTo>
                  <a:cubicBezTo>
                    <a:pt x="7" y="112"/>
                    <a:pt x="6" y="111"/>
                    <a:pt x="6" y="110"/>
                  </a:cubicBezTo>
                  <a:cubicBezTo>
                    <a:pt x="6" y="110"/>
                    <a:pt x="6" y="109"/>
                    <a:pt x="6" y="108"/>
                  </a:cubicBezTo>
                  <a:cubicBezTo>
                    <a:pt x="4" y="108"/>
                    <a:pt x="3" y="108"/>
                    <a:pt x="1" y="107"/>
                  </a:cubicBezTo>
                  <a:cubicBezTo>
                    <a:pt x="1" y="107"/>
                    <a:pt x="1" y="106"/>
                    <a:pt x="0" y="10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" y="103"/>
                    <a:pt x="1" y="102"/>
                    <a:pt x="2" y="101"/>
                  </a:cubicBezTo>
                  <a:cubicBezTo>
                    <a:pt x="1" y="99"/>
                    <a:pt x="1" y="98"/>
                    <a:pt x="2" y="96"/>
                  </a:cubicBezTo>
                  <a:cubicBezTo>
                    <a:pt x="3" y="96"/>
                    <a:pt x="3" y="95"/>
                    <a:pt x="4" y="95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5" y="94"/>
                    <a:pt x="6" y="93"/>
                    <a:pt x="8" y="92"/>
                  </a:cubicBezTo>
                  <a:cubicBezTo>
                    <a:pt x="9" y="91"/>
                    <a:pt x="11" y="92"/>
                    <a:pt x="13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1"/>
                    <a:pt x="17" y="92"/>
                    <a:pt x="19" y="91"/>
                  </a:cubicBezTo>
                  <a:cubicBezTo>
                    <a:pt x="19" y="91"/>
                    <a:pt x="20" y="92"/>
                    <a:pt x="21" y="93"/>
                  </a:cubicBezTo>
                  <a:cubicBezTo>
                    <a:pt x="22" y="93"/>
                    <a:pt x="23" y="93"/>
                    <a:pt x="24" y="93"/>
                  </a:cubicBezTo>
                  <a:cubicBezTo>
                    <a:pt x="25" y="93"/>
                    <a:pt x="25" y="92"/>
                    <a:pt x="27" y="91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8" y="90"/>
                    <a:pt x="28" y="90"/>
                    <a:pt x="29" y="89"/>
                  </a:cubicBezTo>
                  <a:cubicBezTo>
                    <a:pt x="31" y="89"/>
                    <a:pt x="32" y="89"/>
                    <a:pt x="33" y="88"/>
                  </a:cubicBezTo>
                  <a:cubicBezTo>
                    <a:pt x="37" y="87"/>
                    <a:pt x="41" y="88"/>
                    <a:pt x="44" y="89"/>
                  </a:cubicBezTo>
                  <a:cubicBezTo>
                    <a:pt x="46" y="88"/>
                    <a:pt x="48" y="87"/>
                    <a:pt x="50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2" y="85"/>
                    <a:pt x="53" y="83"/>
                    <a:pt x="53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5" y="79"/>
                    <a:pt x="55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73"/>
                    <a:pt x="57" y="68"/>
                    <a:pt x="57" y="63"/>
                  </a:cubicBezTo>
                  <a:cubicBezTo>
                    <a:pt x="58" y="63"/>
                    <a:pt x="57" y="62"/>
                    <a:pt x="58" y="61"/>
                  </a:cubicBezTo>
                  <a:cubicBezTo>
                    <a:pt x="59" y="61"/>
                    <a:pt x="59" y="59"/>
                    <a:pt x="60" y="59"/>
                  </a:cubicBezTo>
                  <a:cubicBezTo>
                    <a:pt x="63" y="60"/>
                    <a:pt x="67" y="58"/>
                    <a:pt x="69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58"/>
                    <a:pt x="75" y="57"/>
                    <a:pt x="75" y="55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2"/>
                    <a:pt x="78" y="52"/>
                    <a:pt x="78" y="52"/>
                  </a:cubicBezTo>
                  <a:cubicBezTo>
                    <a:pt x="79" y="51"/>
                    <a:pt x="79" y="49"/>
                    <a:pt x="80" y="48"/>
                  </a:cubicBezTo>
                  <a:cubicBezTo>
                    <a:pt x="81" y="48"/>
                    <a:pt x="80" y="47"/>
                    <a:pt x="81" y="46"/>
                  </a:cubicBezTo>
                  <a:cubicBezTo>
                    <a:pt x="82" y="46"/>
                    <a:pt x="82" y="45"/>
                    <a:pt x="83" y="44"/>
                  </a:cubicBezTo>
                  <a:cubicBezTo>
                    <a:pt x="85" y="44"/>
                    <a:pt x="86" y="46"/>
                    <a:pt x="88" y="46"/>
                  </a:cubicBezTo>
                  <a:cubicBezTo>
                    <a:pt x="89" y="47"/>
                    <a:pt x="89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5" y="49"/>
                    <a:pt x="96" y="48"/>
                    <a:pt x="97" y="48"/>
                  </a:cubicBezTo>
                  <a:cubicBezTo>
                    <a:pt x="98" y="48"/>
                    <a:pt x="98" y="46"/>
                    <a:pt x="98" y="46"/>
                  </a:cubicBezTo>
                  <a:cubicBezTo>
                    <a:pt x="98" y="44"/>
                    <a:pt x="98" y="42"/>
                    <a:pt x="99" y="40"/>
                  </a:cubicBezTo>
                  <a:cubicBezTo>
                    <a:pt x="99" y="39"/>
                    <a:pt x="101" y="40"/>
                    <a:pt x="101" y="39"/>
                  </a:cubicBezTo>
                  <a:cubicBezTo>
                    <a:pt x="101" y="38"/>
                    <a:pt x="102" y="39"/>
                    <a:pt x="103" y="38"/>
                  </a:cubicBezTo>
                  <a:cubicBezTo>
                    <a:pt x="104" y="38"/>
                    <a:pt x="105" y="38"/>
                    <a:pt x="105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6"/>
                    <a:pt x="106" y="35"/>
                    <a:pt x="107" y="35"/>
                  </a:cubicBezTo>
                  <a:cubicBezTo>
                    <a:pt x="110" y="34"/>
                    <a:pt x="113" y="32"/>
                    <a:pt x="116" y="34"/>
                  </a:cubicBezTo>
                  <a:cubicBezTo>
                    <a:pt x="117" y="36"/>
                    <a:pt x="116" y="39"/>
                    <a:pt x="117" y="42"/>
                  </a:cubicBezTo>
                  <a:cubicBezTo>
                    <a:pt x="118" y="42"/>
                    <a:pt x="119" y="43"/>
                    <a:pt x="119" y="44"/>
                  </a:cubicBezTo>
                  <a:cubicBezTo>
                    <a:pt x="120" y="44"/>
                    <a:pt x="121" y="45"/>
                    <a:pt x="121" y="46"/>
                  </a:cubicBezTo>
                  <a:cubicBezTo>
                    <a:pt x="122" y="46"/>
                    <a:pt x="122" y="47"/>
                    <a:pt x="124" y="47"/>
                  </a:cubicBezTo>
                  <a:cubicBezTo>
                    <a:pt x="124" y="47"/>
                    <a:pt x="125" y="47"/>
                    <a:pt x="125" y="47"/>
                  </a:cubicBezTo>
                  <a:cubicBezTo>
                    <a:pt x="126" y="47"/>
                    <a:pt x="126" y="49"/>
                    <a:pt x="128" y="49"/>
                  </a:cubicBezTo>
                  <a:cubicBezTo>
                    <a:pt x="128" y="49"/>
                    <a:pt x="128" y="50"/>
                    <a:pt x="128" y="50"/>
                  </a:cubicBezTo>
                  <a:cubicBezTo>
                    <a:pt x="129" y="52"/>
                    <a:pt x="128" y="54"/>
                    <a:pt x="129" y="56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9"/>
                    <a:pt x="130" y="61"/>
                    <a:pt x="131" y="64"/>
                  </a:cubicBezTo>
                  <a:cubicBezTo>
                    <a:pt x="131" y="65"/>
                    <a:pt x="130" y="67"/>
                    <a:pt x="129" y="69"/>
                  </a:cubicBezTo>
                  <a:cubicBezTo>
                    <a:pt x="129" y="71"/>
                    <a:pt x="129" y="72"/>
                    <a:pt x="129" y="74"/>
                  </a:cubicBezTo>
                  <a:cubicBezTo>
                    <a:pt x="130" y="75"/>
                    <a:pt x="132" y="75"/>
                    <a:pt x="134" y="75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7" y="77"/>
                    <a:pt x="140" y="77"/>
                    <a:pt x="142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5" y="79"/>
                    <a:pt x="146" y="81"/>
                    <a:pt x="149" y="82"/>
                  </a:cubicBezTo>
                  <a:cubicBezTo>
                    <a:pt x="149" y="83"/>
                    <a:pt x="149" y="84"/>
                    <a:pt x="149" y="85"/>
                  </a:cubicBezTo>
                  <a:cubicBezTo>
                    <a:pt x="150" y="85"/>
                    <a:pt x="150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3" y="87"/>
                    <a:pt x="154" y="87"/>
                    <a:pt x="154" y="88"/>
                  </a:cubicBezTo>
                  <a:cubicBezTo>
                    <a:pt x="155" y="89"/>
                    <a:pt x="154" y="91"/>
                    <a:pt x="155" y="92"/>
                  </a:cubicBezTo>
                  <a:cubicBezTo>
                    <a:pt x="156" y="94"/>
                    <a:pt x="156" y="94"/>
                    <a:pt x="156" y="94"/>
                  </a:cubicBezTo>
                  <a:cubicBezTo>
                    <a:pt x="156" y="95"/>
                    <a:pt x="157" y="95"/>
                    <a:pt x="156" y="97"/>
                  </a:cubicBezTo>
                  <a:cubicBezTo>
                    <a:pt x="157" y="97"/>
                    <a:pt x="157" y="98"/>
                    <a:pt x="158" y="98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9" y="100"/>
                    <a:pt x="159" y="101"/>
                  </a:cubicBezTo>
                  <a:cubicBezTo>
                    <a:pt x="159" y="102"/>
                    <a:pt x="160" y="102"/>
                    <a:pt x="161" y="103"/>
                  </a:cubicBezTo>
                  <a:cubicBezTo>
                    <a:pt x="162" y="102"/>
                    <a:pt x="162" y="103"/>
                    <a:pt x="163" y="104"/>
                  </a:cubicBezTo>
                  <a:cubicBezTo>
                    <a:pt x="166" y="104"/>
                    <a:pt x="169" y="104"/>
                    <a:pt x="172" y="105"/>
                  </a:cubicBezTo>
                  <a:cubicBezTo>
                    <a:pt x="173" y="106"/>
                    <a:pt x="173" y="106"/>
                    <a:pt x="173" y="106"/>
                  </a:cubicBezTo>
                  <a:cubicBezTo>
                    <a:pt x="178" y="106"/>
                    <a:pt x="182" y="107"/>
                    <a:pt x="187" y="107"/>
                  </a:cubicBezTo>
                  <a:cubicBezTo>
                    <a:pt x="188" y="107"/>
                    <a:pt x="188" y="108"/>
                    <a:pt x="189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3" y="109"/>
                    <a:pt x="193" y="109"/>
                    <a:pt x="194" y="110"/>
                  </a:cubicBezTo>
                  <a:cubicBezTo>
                    <a:pt x="194" y="110"/>
                    <a:pt x="195" y="111"/>
                    <a:pt x="195" y="111"/>
                  </a:cubicBezTo>
                  <a:cubicBezTo>
                    <a:pt x="196" y="112"/>
                    <a:pt x="198" y="111"/>
                    <a:pt x="200" y="113"/>
                  </a:cubicBezTo>
                  <a:cubicBezTo>
                    <a:pt x="200" y="114"/>
                    <a:pt x="202" y="114"/>
                    <a:pt x="202" y="116"/>
                  </a:cubicBezTo>
                  <a:cubicBezTo>
                    <a:pt x="205" y="116"/>
                    <a:pt x="207" y="116"/>
                    <a:pt x="210" y="116"/>
                  </a:cubicBezTo>
                  <a:cubicBezTo>
                    <a:pt x="211" y="116"/>
                    <a:pt x="211" y="117"/>
                    <a:pt x="212" y="117"/>
                  </a:cubicBezTo>
                  <a:cubicBezTo>
                    <a:pt x="214" y="117"/>
                    <a:pt x="216" y="115"/>
                    <a:pt x="218" y="114"/>
                  </a:cubicBezTo>
                  <a:cubicBezTo>
                    <a:pt x="219" y="114"/>
                    <a:pt x="219" y="114"/>
                    <a:pt x="220" y="114"/>
                  </a:cubicBezTo>
                  <a:cubicBezTo>
                    <a:pt x="221" y="113"/>
                    <a:pt x="221" y="113"/>
                    <a:pt x="221" y="113"/>
                  </a:cubicBezTo>
                  <a:cubicBezTo>
                    <a:pt x="222" y="112"/>
                    <a:pt x="222" y="112"/>
                    <a:pt x="224" y="112"/>
                  </a:cubicBezTo>
                  <a:cubicBezTo>
                    <a:pt x="225" y="111"/>
                    <a:pt x="225" y="111"/>
                    <a:pt x="225" y="111"/>
                  </a:cubicBezTo>
                  <a:cubicBezTo>
                    <a:pt x="228" y="110"/>
                    <a:pt x="231" y="110"/>
                    <a:pt x="234" y="109"/>
                  </a:cubicBezTo>
                  <a:cubicBezTo>
                    <a:pt x="236" y="109"/>
                    <a:pt x="238" y="109"/>
                    <a:pt x="239" y="108"/>
                  </a:cubicBezTo>
                  <a:cubicBezTo>
                    <a:pt x="243" y="109"/>
                    <a:pt x="245" y="108"/>
                    <a:pt x="247" y="108"/>
                  </a:cubicBezTo>
                  <a:cubicBezTo>
                    <a:pt x="248" y="107"/>
                    <a:pt x="248" y="107"/>
                    <a:pt x="248" y="106"/>
                  </a:cubicBezTo>
                  <a:cubicBezTo>
                    <a:pt x="249" y="104"/>
                    <a:pt x="250" y="103"/>
                    <a:pt x="252" y="103"/>
                  </a:cubicBezTo>
                  <a:cubicBezTo>
                    <a:pt x="252" y="103"/>
                    <a:pt x="253" y="103"/>
                    <a:pt x="253" y="102"/>
                  </a:cubicBezTo>
                  <a:cubicBezTo>
                    <a:pt x="254" y="102"/>
                    <a:pt x="254" y="101"/>
                    <a:pt x="255" y="100"/>
                  </a:cubicBezTo>
                  <a:cubicBezTo>
                    <a:pt x="255" y="100"/>
                    <a:pt x="256" y="99"/>
                    <a:pt x="256" y="99"/>
                  </a:cubicBezTo>
                  <a:cubicBezTo>
                    <a:pt x="256" y="98"/>
                    <a:pt x="256" y="98"/>
                    <a:pt x="256" y="98"/>
                  </a:cubicBezTo>
                  <a:cubicBezTo>
                    <a:pt x="255" y="97"/>
                    <a:pt x="255" y="97"/>
                    <a:pt x="255" y="97"/>
                  </a:cubicBezTo>
                  <a:cubicBezTo>
                    <a:pt x="254" y="96"/>
                    <a:pt x="253" y="94"/>
                    <a:pt x="253" y="92"/>
                  </a:cubicBezTo>
                  <a:cubicBezTo>
                    <a:pt x="253" y="91"/>
                    <a:pt x="253" y="89"/>
                    <a:pt x="253" y="87"/>
                  </a:cubicBezTo>
                  <a:cubicBezTo>
                    <a:pt x="253" y="87"/>
                    <a:pt x="254" y="87"/>
                    <a:pt x="254" y="86"/>
                  </a:cubicBezTo>
                  <a:cubicBezTo>
                    <a:pt x="255" y="86"/>
                    <a:pt x="255" y="85"/>
                    <a:pt x="257" y="85"/>
                  </a:cubicBezTo>
                  <a:cubicBezTo>
                    <a:pt x="260" y="84"/>
                    <a:pt x="264" y="87"/>
                    <a:pt x="268" y="85"/>
                  </a:cubicBezTo>
                  <a:cubicBezTo>
                    <a:pt x="269" y="85"/>
                    <a:pt x="269" y="85"/>
                    <a:pt x="270" y="84"/>
                  </a:cubicBezTo>
                  <a:cubicBezTo>
                    <a:pt x="270" y="84"/>
                    <a:pt x="270" y="84"/>
                    <a:pt x="270" y="84"/>
                  </a:cubicBezTo>
                  <a:cubicBezTo>
                    <a:pt x="271" y="83"/>
                    <a:pt x="271" y="83"/>
                    <a:pt x="271" y="83"/>
                  </a:cubicBezTo>
                  <a:cubicBezTo>
                    <a:pt x="272" y="82"/>
                    <a:pt x="273" y="81"/>
                    <a:pt x="275" y="80"/>
                  </a:cubicBezTo>
                  <a:cubicBezTo>
                    <a:pt x="276" y="79"/>
                    <a:pt x="277" y="79"/>
                    <a:pt x="278" y="79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80" y="78"/>
                    <a:pt x="281" y="77"/>
                    <a:pt x="282" y="77"/>
                  </a:cubicBezTo>
                  <a:cubicBezTo>
                    <a:pt x="282" y="75"/>
                    <a:pt x="283" y="74"/>
                    <a:pt x="283" y="72"/>
                  </a:cubicBezTo>
                  <a:cubicBezTo>
                    <a:pt x="283" y="72"/>
                    <a:pt x="283" y="72"/>
                    <a:pt x="283" y="72"/>
                  </a:cubicBezTo>
                  <a:cubicBezTo>
                    <a:pt x="284" y="71"/>
                    <a:pt x="284" y="71"/>
                    <a:pt x="285" y="71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8" y="70"/>
                    <a:pt x="289" y="68"/>
                    <a:pt x="291" y="67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5" y="66"/>
                    <a:pt x="295" y="66"/>
                    <a:pt x="295" y="66"/>
                  </a:cubicBezTo>
                  <a:cubicBezTo>
                    <a:pt x="297" y="66"/>
                    <a:pt x="299" y="65"/>
                    <a:pt x="302" y="65"/>
                  </a:cubicBezTo>
                  <a:cubicBezTo>
                    <a:pt x="302" y="64"/>
                    <a:pt x="302" y="64"/>
                    <a:pt x="302" y="64"/>
                  </a:cubicBezTo>
                  <a:cubicBezTo>
                    <a:pt x="302" y="63"/>
                    <a:pt x="302" y="63"/>
                    <a:pt x="301" y="62"/>
                  </a:cubicBezTo>
                  <a:cubicBezTo>
                    <a:pt x="301" y="62"/>
                    <a:pt x="301" y="62"/>
                    <a:pt x="300" y="61"/>
                  </a:cubicBezTo>
                  <a:cubicBezTo>
                    <a:pt x="299" y="61"/>
                    <a:pt x="298" y="60"/>
                    <a:pt x="297" y="58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5" y="56"/>
                    <a:pt x="293" y="56"/>
                    <a:pt x="292" y="57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1" y="58"/>
                    <a:pt x="290" y="59"/>
                    <a:pt x="289" y="60"/>
                  </a:cubicBezTo>
                  <a:cubicBezTo>
                    <a:pt x="288" y="60"/>
                    <a:pt x="288" y="60"/>
                    <a:pt x="287" y="59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1" y="60"/>
                    <a:pt x="280" y="60"/>
                    <a:pt x="279" y="60"/>
                  </a:cubicBezTo>
                  <a:cubicBezTo>
                    <a:pt x="277" y="60"/>
                    <a:pt x="277" y="60"/>
                    <a:pt x="277" y="60"/>
                  </a:cubicBezTo>
                  <a:cubicBezTo>
                    <a:pt x="277" y="59"/>
                    <a:pt x="277" y="59"/>
                    <a:pt x="277" y="59"/>
                  </a:cubicBezTo>
                  <a:cubicBezTo>
                    <a:pt x="277" y="58"/>
                    <a:pt x="276" y="58"/>
                    <a:pt x="276" y="57"/>
                  </a:cubicBezTo>
                  <a:cubicBezTo>
                    <a:pt x="276" y="55"/>
                    <a:pt x="277" y="53"/>
                    <a:pt x="277" y="50"/>
                  </a:cubicBezTo>
                  <a:cubicBezTo>
                    <a:pt x="278" y="50"/>
                    <a:pt x="278" y="50"/>
                    <a:pt x="278" y="50"/>
                  </a:cubicBezTo>
                  <a:cubicBezTo>
                    <a:pt x="278" y="48"/>
                    <a:pt x="279" y="46"/>
                    <a:pt x="279" y="45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0" y="42"/>
                    <a:pt x="281" y="41"/>
                    <a:pt x="282" y="39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285" y="38"/>
                    <a:pt x="287" y="38"/>
                    <a:pt x="290" y="38"/>
                  </a:cubicBezTo>
                  <a:cubicBezTo>
                    <a:pt x="291" y="38"/>
                    <a:pt x="291" y="38"/>
                    <a:pt x="292" y="38"/>
                  </a:cubicBezTo>
                  <a:cubicBezTo>
                    <a:pt x="293" y="36"/>
                    <a:pt x="294" y="35"/>
                    <a:pt x="296" y="33"/>
                  </a:cubicBezTo>
                  <a:cubicBezTo>
                    <a:pt x="296" y="32"/>
                    <a:pt x="296" y="30"/>
                    <a:pt x="296" y="28"/>
                  </a:cubicBezTo>
                  <a:cubicBezTo>
                    <a:pt x="297" y="27"/>
                    <a:pt x="298" y="25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00" y="22"/>
                    <a:pt x="300" y="21"/>
                    <a:pt x="300" y="20"/>
                  </a:cubicBezTo>
                  <a:cubicBezTo>
                    <a:pt x="300" y="20"/>
                    <a:pt x="301" y="19"/>
                    <a:pt x="301" y="19"/>
                  </a:cubicBezTo>
                  <a:cubicBezTo>
                    <a:pt x="302" y="17"/>
                    <a:pt x="302" y="17"/>
                    <a:pt x="302" y="17"/>
                  </a:cubicBezTo>
                  <a:cubicBezTo>
                    <a:pt x="302" y="16"/>
                    <a:pt x="302" y="15"/>
                    <a:pt x="302" y="14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3"/>
                    <a:pt x="299" y="13"/>
                    <a:pt x="298" y="13"/>
                  </a:cubicBezTo>
                  <a:cubicBezTo>
                    <a:pt x="297" y="11"/>
                    <a:pt x="297" y="11"/>
                    <a:pt x="297" y="11"/>
                  </a:cubicBezTo>
                  <a:cubicBezTo>
                    <a:pt x="297" y="10"/>
                    <a:pt x="297" y="10"/>
                    <a:pt x="297" y="10"/>
                  </a:cubicBezTo>
                  <a:cubicBezTo>
                    <a:pt x="297" y="9"/>
                    <a:pt x="298" y="8"/>
                    <a:pt x="298" y="8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01" y="7"/>
                    <a:pt x="301" y="7"/>
                    <a:pt x="302" y="6"/>
                  </a:cubicBezTo>
                  <a:cubicBezTo>
                    <a:pt x="302" y="6"/>
                    <a:pt x="302" y="5"/>
                    <a:pt x="303" y="5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06" y="3"/>
                    <a:pt x="307" y="3"/>
                    <a:pt x="308" y="3"/>
                  </a:cubicBezTo>
                  <a:cubicBezTo>
                    <a:pt x="309" y="3"/>
                    <a:pt x="309" y="2"/>
                    <a:pt x="311" y="2"/>
                  </a:cubicBezTo>
                  <a:cubicBezTo>
                    <a:pt x="311" y="2"/>
                    <a:pt x="312" y="1"/>
                    <a:pt x="313" y="1"/>
                  </a:cubicBezTo>
                  <a:cubicBezTo>
                    <a:pt x="314" y="1"/>
                    <a:pt x="316" y="1"/>
                    <a:pt x="317" y="0"/>
                  </a:cubicBezTo>
                  <a:cubicBezTo>
                    <a:pt x="318" y="1"/>
                    <a:pt x="319" y="0"/>
                    <a:pt x="320" y="1"/>
                  </a:cubicBezTo>
                  <a:cubicBezTo>
                    <a:pt x="322" y="1"/>
                    <a:pt x="323" y="2"/>
                    <a:pt x="324" y="3"/>
                  </a:cubicBezTo>
                  <a:cubicBezTo>
                    <a:pt x="325" y="3"/>
                    <a:pt x="325" y="2"/>
                    <a:pt x="326" y="2"/>
                  </a:cubicBezTo>
                  <a:cubicBezTo>
                    <a:pt x="327" y="1"/>
                    <a:pt x="328" y="2"/>
                    <a:pt x="329" y="1"/>
                  </a:cubicBezTo>
                  <a:cubicBezTo>
                    <a:pt x="329" y="2"/>
                    <a:pt x="331" y="2"/>
                    <a:pt x="331" y="3"/>
                  </a:cubicBezTo>
                  <a:cubicBezTo>
                    <a:pt x="332" y="3"/>
                    <a:pt x="332" y="4"/>
                    <a:pt x="333" y="5"/>
                  </a:cubicBezTo>
                  <a:cubicBezTo>
                    <a:pt x="334" y="6"/>
                    <a:pt x="334" y="7"/>
                    <a:pt x="335" y="8"/>
                  </a:cubicBezTo>
                  <a:cubicBezTo>
                    <a:pt x="336" y="9"/>
                    <a:pt x="335" y="10"/>
                    <a:pt x="336" y="10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38" y="11"/>
                    <a:pt x="337" y="13"/>
                    <a:pt x="338" y="13"/>
                  </a:cubicBezTo>
                  <a:cubicBezTo>
                    <a:pt x="339" y="14"/>
                    <a:pt x="340" y="15"/>
                    <a:pt x="340" y="16"/>
                  </a:cubicBezTo>
                  <a:cubicBezTo>
                    <a:pt x="341" y="17"/>
                    <a:pt x="341" y="18"/>
                    <a:pt x="342" y="19"/>
                  </a:cubicBezTo>
                  <a:cubicBezTo>
                    <a:pt x="342" y="19"/>
                    <a:pt x="343" y="19"/>
                    <a:pt x="344" y="19"/>
                  </a:cubicBezTo>
                  <a:cubicBezTo>
                    <a:pt x="344" y="20"/>
                    <a:pt x="344" y="21"/>
                    <a:pt x="345" y="21"/>
                  </a:cubicBezTo>
                  <a:cubicBezTo>
                    <a:pt x="345" y="23"/>
                    <a:pt x="346" y="24"/>
                    <a:pt x="346" y="26"/>
                  </a:cubicBezTo>
                  <a:cubicBezTo>
                    <a:pt x="346" y="26"/>
                    <a:pt x="347" y="27"/>
                    <a:pt x="347" y="28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51" y="30"/>
                    <a:pt x="354" y="29"/>
                    <a:pt x="357" y="29"/>
                  </a:cubicBezTo>
                  <a:cubicBezTo>
                    <a:pt x="358" y="30"/>
                    <a:pt x="359" y="31"/>
                    <a:pt x="360" y="32"/>
                  </a:cubicBezTo>
                  <a:cubicBezTo>
                    <a:pt x="360" y="32"/>
                    <a:pt x="362" y="31"/>
                    <a:pt x="363" y="32"/>
                  </a:cubicBezTo>
                  <a:cubicBezTo>
                    <a:pt x="363" y="33"/>
                    <a:pt x="364" y="34"/>
                    <a:pt x="365" y="35"/>
                  </a:cubicBezTo>
                  <a:cubicBezTo>
                    <a:pt x="366" y="35"/>
                    <a:pt x="366" y="36"/>
                    <a:pt x="367" y="36"/>
                  </a:cubicBezTo>
                  <a:cubicBezTo>
                    <a:pt x="367" y="37"/>
                    <a:pt x="367" y="37"/>
                    <a:pt x="368" y="38"/>
                  </a:cubicBezTo>
                  <a:cubicBezTo>
                    <a:pt x="368" y="40"/>
                    <a:pt x="368" y="40"/>
                    <a:pt x="368" y="40"/>
                  </a:cubicBezTo>
                  <a:cubicBezTo>
                    <a:pt x="369" y="40"/>
                    <a:pt x="369" y="40"/>
                    <a:pt x="369" y="40"/>
                  </a:cubicBezTo>
                  <a:cubicBezTo>
                    <a:pt x="369" y="40"/>
                    <a:pt x="370" y="41"/>
                    <a:pt x="371" y="42"/>
                  </a:cubicBezTo>
                  <a:cubicBezTo>
                    <a:pt x="373" y="42"/>
                    <a:pt x="375" y="41"/>
                    <a:pt x="377" y="40"/>
                  </a:cubicBezTo>
                  <a:cubicBezTo>
                    <a:pt x="378" y="39"/>
                    <a:pt x="378" y="38"/>
                    <a:pt x="379" y="38"/>
                  </a:cubicBezTo>
                  <a:cubicBezTo>
                    <a:pt x="379" y="37"/>
                    <a:pt x="380" y="36"/>
                    <a:pt x="380" y="35"/>
                  </a:cubicBezTo>
                  <a:cubicBezTo>
                    <a:pt x="381" y="34"/>
                    <a:pt x="382" y="34"/>
                    <a:pt x="384" y="33"/>
                  </a:cubicBezTo>
                  <a:cubicBezTo>
                    <a:pt x="384" y="32"/>
                    <a:pt x="386" y="31"/>
                    <a:pt x="388" y="29"/>
                  </a:cubicBezTo>
                  <a:cubicBezTo>
                    <a:pt x="389" y="29"/>
                    <a:pt x="389" y="29"/>
                    <a:pt x="389" y="29"/>
                  </a:cubicBezTo>
                  <a:cubicBezTo>
                    <a:pt x="390" y="29"/>
                    <a:pt x="390" y="29"/>
                    <a:pt x="390" y="29"/>
                  </a:cubicBezTo>
                  <a:cubicBezTo>
                    <a:pt x="391" y="29"/>
                    <a:pt x="391" y="29"/>
                    <a:pt x="391" y="29"/>
                  </a:cubicBezTo>
                  <a:cubicBezTo>
                    <a:pt x="392" y="30"/>
                    <a:pt x="392" y="30"/>
                    <a:pt x="392" y="30"/>
                  </a:cubicBezTo>
                  <a:cubicBezTo>
                    <a:pt x="392" y="30"/>
                    <a:pt x="392" y="31"/>
                    <a:pt x="392" y="32"/>
                  </a:cubicBezTo>
                  <a:cubicBezTo>
                    <a:pt x="391" y="32"/>
                    <a:pt x="391" y="33"/>
                    <a:pt x="391" y="34"/>
                  </a:cubicBezTo>
                  <a:cubicBezTo>
                    <a:pt x="391" y="35"/>
                    <a:pt x="391" y="35"/>
                    <a:pt x="391" y="37"/>
                  </a:cubicBezTo>
                  <a:cubicBezTo>
                    <a:pt x="392" y="38"/>
                    <a:pt x="392" y="40"/>
                    <a:pt x="391" y="42"/>
                  </a:cubicBezTo>
                  <a:cubicBezTo>
                    <a:pt x="390" y="42"/>
                    <a:pt x="390" y="42"/>
                    <a:pt x="390" y="42"/>
                  </a:cubicBezTo>
                  <a:cubicBezTo>
                    <a:pt x="389" y="48"/>
                    <a:pt x="390" y="55"/>
                    <a:pt x="389" y="62"/>
                  </a:cubicBezTo>
                  <a:cubicBezTo>
                    <a:pt x="389" y="63"/>
                    <a:pt x="389" y="64"/>
                    <a:pt x="388" y="65"/>
                  </a:cubicBezTo>
                  <a:cubicBezTo>
                    <a:pt x="388" y="65"/>
                    <a:pt x="388" y="65"/>
                    <a:pt x="387" y="66"/>
                  </a:cubicBezTo>
                  <a:cubicBezTo>
                    <a:pt x="385" y="66"/>
                    <a:pt x="382" y="66"/>
                    <a:pt x="380" y="67"/>
                  </a:cubicBezTo>
                  <a:cubicBezTo>
                    <a:pt x="380" y="68"/>
                    <a:pt x="380" y="68"/>
                    <a:pt x="380" y="68"/>
                  </a:cubicBezTo>
                  <a:cubicBezTo>
                    <a:pt x="379" y="69"/>
                    <a:pt x="377" y="69"/>
                    <a:pt x="377" y="71"/>
                  </a:cubicBezTo>
                  <a:cubicBezTo>
                    <a:pt x="377" y="71"/>
                    <a:pt x="377" y="72"/>
                    <a:pt x="377" y="73"/>
                  </a:cubicBezTo>
                  <a:cubicBezTo>
                    <a:pt x="378" y="75"/>
                    <a:pt x="380" y="76"/>
                    <a:pt x="380" y="78"/>
                  </a:cubicBezTo>
                  <a:cubicBezTo>
                    <a:pt x="381" y="80"/>
                    <a:pt x="381" y="84"/>
                    <a:pt x="381" y="87"/>
                  </a:cubicBezTo>
                  <a:cubicBezTo>
                    <a:pt x="381" y="87"/>
                    <a:pt x="380" y="89"/>
                    <a:pt x="379" y="90"/>
                  </a:cubicBezTo>
                  <a:cubicBezTo>
                    <a:pt x="379" y="91"/>
                    <a:pt x="379" y="93"/>
                    <a:pt x="378" y="95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7" y="95"/>
                    <a:pt x="377" y="95"/>
                    <a:pt x="376" y="95"/>
                  </a:cubicBezTo>
                  <a:cubicBezTo>
                    <a:pt x="375" y="94"/>
                    <a:pt x="375" y="94"/>
                    <a:pt x="375" y="94"/>
                  </a:cubicBezTo>
                  <a:cubicBezTo>
                    <a:pt x="375" y="94"/>
                    <a:pt x="374" y="93"/>
                    <a:pt x="373" y="93"/>
                  </a:cubicBezTo>
                  <a:cubicBezTo>
                    <a:pt x="372" y="94"/>
                    <a:pt x="372" y="96"/>
                    <a:pt x="371" y="98"/>
                  </a:cubicBezTo>
                  <a:cubicBezTo>
                    <a:pt x="370" y="99"/>
                    <a:pt x="368" y="101"/>
                    <a:pt x="366" y="103"/>
                  </a:cubicBezTo>
                  <a:cubicBezTo>
                    <a:pt x="366" y="103"/>
                    <a:pt x="367" y="104"/>
                    <a:pt x="367" y="104"/>
                  </a:cubicBezTo>
                  <a:cubicBezTo>
                    <a:pt x="367" y="106"/>
                    <a:pt x="367" y="106"/>
                    <a:pt x="367" y="107"/>
                  </a:cubicBezTo>
                  <a:cubicBezTo>
                    <a:pt x="365" y="108"/>
                    <a:pt x="365" y="108"/>
                    <a:pt x="365" y="108"/>
                  </a:cubicBezTo>
                  <a:cubicBezTo>
                    <a:pt x="362" y="108"/>
                    <a:pt x="360" y="108"/>
                    <a:pt x="357" y="107"/>
                  </a:cubicBezTo>
                  <a:cubicBezTo>
                    <a:pt x="356" y="107"/>
                    <a:pt x="355" y="107"/>
                    <a:pt x="355" y="108"/>
                  </a:cubicBezTo>
                  <a:cubicBezTo>
                    <a:pt x="354" y="109"/>
                    <a:pt x="354" y="109"/>
                    <a:pt x="354" y="110"/>
                  </a:cubicBezTo>
                  <a:cubicBezTo>
                    <a:pt x="354" y="111"/>
                    <a:pt x="354" y="111"/>
                    <a:pt x="354" y="111"/>
                  </a:cubicBezTo>
                  <a:cubicBezTo>
                    <a:pt x="353" y="112"/>
                    <a:pt x="353" y="112"/>
                    <a:pt x="353" y="112"/>
                  </a:cubicBezTo>
                  <a:cubicBezTo>
                    <a:pt x="352" y="113"/>
                    <a:pt x="352" y="113"/>
                    <a:pt x="352" y="114"/>
                  </a:cubicBezTo>
                  <a:cubicBezTo>
                    <a:pt x="352" y="115"/>
                    <a:pt x="352" y="115"/>
                    <a:pt x="352" y="115"/>
                  </a:cubicBezTo>
                  <a:cubicBezTo>
                    <a:pt x="352" y="116"/>
                    <a:pt x="350" y="116"/>
                    <a:pt x="350" y="118"/>
                  </a:cubicBezTo>
                  <a:cubicBezTo>
                    <a:pt x="349" y="119"/>
                    <a:pt x="349" y="119"/>
                    <a:pt x="349" y="119"/>
                  </a:cubicBezTo>
                  <a:cubicBezTo>
                    <a:pt x="347" y="120"/>
                    <a:pt x="348" y="121"/>
                    <a:pt x="347" y="122"/>
                  </a:cubicBezTo>
                  <a:cubicBezTo>
                    <a:pt x="346" y="123"/>
                    <a:pt x="345" y="124"/>
                    <a:pt x="345" y="125"/>
                  </a:cubicBezTo>
                  <a:cubicBezTo>
                    <a:pt x="345" y="126"/>
                    <a:pt x="345" y="126"/>
                    <a:pt x="345" y="126"/>
                  </a:cubicBezTo>
                  <a:cubicBezTo>
                    <a:pt x="342" y="128"/>
                    <a:pt x="339" y="129"/>
                    <a:pt x="336" y="129"/>
                  </a:cubicBezTo>
                  <a:cubicBezTo>
                    <a:pt x="335" y="129"/>
                    <a:pt x="335" y="129"/>
                    <a:pt x="334" y="130"/>
                  </a:cubicBezTo>
                  <a:cubicBezTo>
                    <a:pt x="334" y="131"/>
                    <a:pt x="334" y="131"/>
                    <a:pt x="333" y="132"/>
                  </a:cubicBezTo>
                  <a:cubicBezTo>
                    <a:pt x="333" y="133"/>
                    <a:pt x="333" y="133"/>
                    <a:pt x="332" y="134"/>
                  </a:cubicBezTo>
                  <a:cubicBezTo>
                    <a:pt x="332" y="135"/>
                    <a:pt x="331" y="135"/>
                    <a:pt x="331" y="136"/>
                  </a:cubicBezTo>
                  <a:cubicBezTo>
                    <a:pt x="330" y="137"/>
                    <a:pt x="330" y="137"/>
                    <a:pt x="330" y="137"/>
                  </a:cubicBezTo>
                  <a:cubicBezTo>
                    <a:pt x="330" y="138"/>
                    <a:pt x="330" y="138"/>
                    <a:pt x="329" y="139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28" y="139"/>
                    <a:pt x="328" y="140"/>
                    <a:pt x="327" y="141"/>
                  </a:cubicBezTo>
                  <a:cubicBezTo>
                    <a:pt x="326" y="141"/>
                    <a:pt x="325" y="142"/>
                    <a:pt x="323" y="142"/>
                  </a:cubicBezTo>
                  <a:cubicBezTo>
                    <a:pt x="323" y="141"/>
                    <a:pt x="322" y="141"/>
                    <a:pt x="322" y="140"/>
                  </a:cubicBezTo>
                  <a:cubicBezTo>
                    <a:pt x="322" y="139"/>
                    <a:pt x="322" y="138"/>
                    <a:pt x="322" y="138"/>
                  </a:cubicBezTo>
                  <a:cubicBezTo>
                    <a:pt x="323" y="137"/>
                    <a:pt x="323" y="137"/>
                    <a:pt x="323" y="137"/>
                  </a:cubicBezTo>
                  <a:cubicBezTo>
                    <a:pt x="325" y="134"/>
                    <a:pt x="323" y="130"/>
                    <a:pt x="324" y="127"/>
                  </a:cubicBezTo>
                  <a:cubicBezTo>
                    <a:pt x="325" y="126"/>
                    <a:pt x="325" y="126"/>
                    <a:pt x="325" y="126"/>
                  </a:cubicBezTo>
                  <a:cubicBezTo>
                    <a:pt x="326" y="126"/>
                    <a:pt x="326" y="124"/>
                    <a:pt x="326" y="124"/>
                  </a:cubicBezTo>
                  <a:cubicBezTo>
                    <a:pt x="326" y="123"/>
                    <a:pt x="326" y="122"/>
                    <a:pt x="326" y="120"/>
                  </a:cubicBezTo>
                  <a:cubicBezTo>
                    <a:pt x="325" y="120"/>
                    <a:pt x="324" y="121"/>
                    <a:pt x="323" y="122"/>
                  </a:cubicBezTo>
                  <a:cubicBezTo>
                    <a:pt x="323" y="122"/>
                    <a:pt x="322" y="122"/>
                    <a:pt x="321" y="122"/>
                  </a:cubicBezTo>
                  <a:cubicBezTo>
                    <a:pt x="320" y="123"/>
                    <a:pt x="320" y="124"/>
                    <a:pt x="320" y="125"/>
                  </a:cubicBezTo>
                  <a:cubicBezTo>
                    <a:pt x="319" y="126"/>
                    <a:pt x="319" y="126"/>
                    <a:pt x="318" y="127"/>
                  </a:cubicBezTo>
                  <a:cubicBezTo>
                    <a:pt x="318" y="127"/>
                    <a:pt x="318" y="128"/>
                    <a:pt x="317" y="129"/>
                  </a:cubicBezTo>
                  <a:cubicBezTo>
                    <a:pt x="316" y="129"/>
                    <a:pt x="315" y="130"/>
                    <a:pt x="313" y="131"/>
                  </a:cubicBezTo>
                  <a:cubicBezTo>
                    <a:pt x="312" y="132"/>
                    <a:pt x="311" y="134"/>
                    <a:pt x="310" y="136"/>
                  </a:cubicBezTo>
                  <a:cubicBezTo>
                    <a:pt x="310" y="137"/>
                    <a:pt x="309" y="137"/>
                    <a:pt x="310" y="138"/>
                  </a:cubicBezTo>
                  <a:cubicBezTo>
                    <a:pt x="309" y="139"/>
                    <a:pt x="308" y="139"/>
                    <a:pt x="307" y="140"/>
                  </a:cubicBezTo>
                  <a:cubicBezTo>
                    <a:pt x="306" y="140"/>
                    <a:pt x="306" y="141"/>
                    <a:pt x="305" y="141"/>
                  </a:cubicBezTo>
                  <a:cubicBezTo>
                    <a:pt x="304" y="141"/>
                    <a:pt x="304" y="141"/>
                    <a:pt x="303" y="141"/>
                  </a:cubicBezTo>
                  <a:cubicBezTo>
                    <a:pt x="302" y="141"/>
                    <a:pt x="301" y="141"/>
                    <a:pt x="301" y="141"/>
                  </a:cubicBezTo>
                  <a:cubicBezTo>
                    <a:pt x="300" y="142"/>
                    <a:pt x="301" y="143"/>
                    <a:pt x="301" y="144"/>
                  </a:cubicBezTo>
                  <a:cubicBezTo>
                    <a:pt x="301" y="145"/>
                    <a:pt x="302" y="146"/>
                    <a:pt x="303" y="147"/>
                  </a:cubicBezTo>
                  <a:cubicBezTo>
                    <a:pt x="304" y="147"/>
                    <a:pt x="305" y="147"/>
                    <a:pt x="307" y="147"/>
                  </a:cubicBezTo>
                  <a:cubicBezTo>
                    <a:pt x="309" y="147"/>
                    <a:pt x="310" y="148"/>
                    <a:pt x="311" y="150"/>
                  </a:cubicBezTo>
                  <a:cubicBezTo>
                    <a:pt x="311" y="153"/>
                    <a:pt x="311" y="153"/>
                    <a:pt x="311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4" y="154"/>
                    <a:pt x="315" y="153"/>
                    <a:pt x="316" y="151"/>
                  </a:cubicBezTo>
                  <a:cubicBezTo>
                    <a:pt x="317" y="151"/>
                    <a:pt x="317" y="151"/>
                    <a:pt x="317" y="151"/>
                  </a:cubicBezTo>
                  <a:cubicBezTo>
                    <a:pt x="319" y="149"/>
                    <a:pt x="322" y="147"/>
                    <a:pt x="325" y="147"/>
                  </a:cubicBezTo>
                  <a:cubicBezTo>
                    <a:pt x="326" y="149"/>
                    <a:pt x="326" y="149"/>
                    <a:pt x="326" y="149"/>
                  </a:cubicBezTo>
                  <a:cubicBezTo>
                    <a:pt x="327" y="149"/>
                    <a:pt x="328" y="149"/>
                    <a:pt x="329" y="150"/>
                  </a:cubicBezTo>
                  <a:cubicBezTo>
                    <a:pt x="330" y="150"/>
                    <a:pt x="330" y="150"/>
                    <a:pt x="330" y="150"/>
                  </a:cubicBezTo>
                  <a:cubicBezTo>
                    <a:pt x="331" y="150"/>
                    <a:pt x="331" y="151"/>
                    <a:pt x="333" y="151"/>
                  </a:cubicBezTo>
                  <a:cubicBezTo>
                    <a:pt x="333" y="150"/>
                    <a:pt x="334" y="151"/>
                    <a:pt x="335" y="150"/>
                  </a:cubicBezTo>
                  <a:cubicBezTo>
                    <a:pt x="335" y="150"/>
                    <a:pt x="336" y="151"/>
                    <a:pt x="336" y="151"/>
                  </a:cubicBezTo>
                  <a:cubicBezTo>
                    <a:pt x="337" y="153"/>
                    <a:pt x="337" y="153"/>
                    <a:pt x="337" y="153"/>
                  </a:cubicBezTo>
                  <a:cubicBezTo>
                    <a:pt x="335" y="155"/>
                    <a:pt x="333" y="157"/>
                    <a:pt x="330" y="158"/>
                  </a:cubicBezTo>
                  <a:cubicBezTo>
                    <a:pt x="330" y="159"/>
                    <a:pt x="330" y="159"/>
                    <a:pt x="330" y="159"/>
                  </a:cubicBezTo>
                  <a:cubicBezTo>
                    <a:pt x="329" y="159"/>
                    <a:pt x="328" y="159"/>
                    <a:pt x="327" y="160"/>
                  </a:cubicBezTo>
                  <a:cubicBezTo>
                    <a:pt x="326" y="160"/>
                    <a:pt x="326" y="160"/>
                    <a:pt x="326" y="160"/>
                  </a:cubicBezTo>
                  <a:cubicBezTo>
                    <a:pt x="326" y="161"/>
                    <a:pt x="326" y="162"/>
                    <a:pt x="325" y="163"/>
                  </a:cubicBezTo>
                  <a:cubicBezTo>
                    <a:pt x="325" y="164"/>
                    <a:pt x="325" y="164"/>
                    <a:pt x="325" y="164"/>
                  </a:cubicBezTo>
                  <a:cubicBezTo>
                    <a:pt x="324" y="164"/>
                    <a:pt x="324" y="165"/>
                    <a:pt x="323" y="166"/>
                  </a:cubicBezTo>
                  <a:cubicBezTo>
                    <a:pt x="322" y="168"/>
                    <a:pt x="320" y="169"/>
                    <a:pt x="319" y="171"/>
                  </a:cubicBezTo>
                  <a:cubicBezTo>
                    <a:pt x="318" y="172"/>
                    <a:pt x="317" y="172"/>
                    <a:pt x="317" y="173"/>
                  </a:cubicBezTo>
                  <a:cubicBezTo>
                    <a:pt x="317" y="173"/>
                    <a:pt x="316" y="174"/>
                    <a:pt x="316" y="175"/>
                  </a:cubicBezTo>
                  <a:cubicBezTo>
                    <a:pt x="316" y="176"/>
                    <a:pt x="317" y="176"/>
                    <a:pt x="317" y="177"/>
                  </a:cubicBezTo>
                  <a:cubicBezTo>
                    <a:pt x="318" y="178"/>
                    <a:pt x="320" y="178"/>
                    <a:pt x="321" y="178"/>
                  </a:cubicBezTo>
                  <a:cubicBezTo>
                    <a:pt x="322" y="179"/>
                    <a:pt x="323" y="178"/>
                    <a:pt x="324" y="180"/>
                  </a:cubicBezTo>
                  <a:cubicBezTo>
                    <a:pt x="325" y="180"/>
                    <a:pt x="325" y="180"/>
                    <a:pt x="325" y="180"/>
                  </a:cubicBezTo>
                  <a:cubicBezTo>
                    <a:pt x="326" y="181"/>
                    <a:pt x="326" y="182"/>
                    <a:pt x="326" y="183"/>
                  </a:cubicBezTo>
                  <a:cubicBezTo>
                    <a:pt x="327" y="185"/>
                    <a:pt x="327" y="185"/>
                    <a:pt x="327" y="185"/>
                  </a:cubicBezTo>
                  <a:cubicBezTo>
                    <a:pt x="327" y="188"/>
                    <a:pt x="329" y="191"/>
                    <a:pt x="328" y="194"/>
                  </a:cubicBezTo>
                  <a:cubicBezTo>
                    <a:pt x="329" y="195"/>
                    <a:pt x="329" y="195"/>
                    <a:pt x="329" y="195"/>
                  </a:cubicBezTo>
                  <a:cubicBezTo>
                    <a:pt x="329" y="196"/>
                    <a:pt x="331" y="196"/>
                    <a:pt x="332" y="197"/>
                  </a:cubicBezTo>
                  <a:cubicBezTo>
                    <a:pt x="333" y="199"/>
                    <a:pt x="333" y="200"/>
                    <a:pt x="334" y="201"/>
                  </a:cubicBezTo>
                  <a:cubicBezTo>
                    <a:pt x="335" y="202"/>
                    <a:pt x="335" y="202"/>
                    <a:pt x="335" y="202"/>
                  </a:cubicBezTo>
                  <a:cubicBezTo>
                    <a:pt x="336" y="203"/>
                    <a:pt x="336" y="205"/>
                    <a:pt x="336" y="206"/>
                  </a:cubicBezTo>
                  <a:cubicBezTo>
                    <a:pt x="337" y="207"/>
                    <a:pt x="338" y="208"/>
                    <a:pt x="339" y="209"/>
                  </a:cubicBezTo>
                  <a:cubicBezTo>
                    <a:pt x="340" y="210"/>
                    <a:pt x="340" y="210"/>
                    <a:pt x="340" y="210"/>
                  </a:cubicBezTo>
                  <a:cubicBezTo>
                    <a:pt x="339" y="212"/>
                    <a:pt x="338" y="212"/>
                    <a:pt x="336" y="213"/>
                  </a:cubicBezTo>
                  <a:cubicBezTo>
                    <a:pt x="336" y="214"/>
                    <a:pt x="336" y="214"/>
                    <a:pt x="335" y="215"/>
                  </a:cubicBezTo>
                  <a:cubicBezTo>
                    <a:pt x="333" y="215"/>
                    <a:pt x="333" y="215"/>
                    <a:pt x="333" y="215"/>
                  </a:cubicBezTo>
                  <a:cubicBezTo>
                    <a:pt x="332" y="216"/>
                    <a:pt x="332" y="216"/>
                    <a:pt x="332" y="216"/>
                  </a:cubicBezTo>
                  <a:cubicBezTo>
                    <a:pt x="333" y="216"/>
                    <a:pt x="333" y="216"/>
                    <a:pt x="333" y="216"/>
                  </a:cubicBezTo>
                  <a:cubicBezTo>
                    <a:pt x="334" y="216"/>
                    <a:pt x="335" y="216"/>
                    <a:pt x="337" y="216"/>
                  </a:cubicBezTo>
                  <a:cubicBezTo>
                    <a:pt x="338" y="217"/>
                    <a:pt x="339" y="219"/>
                    <a:pt x="341" y="219"/>
                  </a:cubicBezTo>
                  <a:cubicBezTo>
                    <a:pt x="341" y="222"/>
                    <a:pt x="342" y="224"/>
                    <a:pt x="342" y="227"/>
                  </a:cubicBezTo>
                  <a:cubicBezTo>
                    <a:pt x="341" y="229"/>
                    <a:pt x="341" y="229"/>
                    <a:pt x="341" y="229"/>
                  </a:cubicBezTo>
                  <a:cubicBezTo>
                    <a:pt x="340" y="230"/>
                    <a:pt x="341" y="233"/>
                    <a:pt x="341" y="235"/>
                  </a:cubicBezTo>
                  <a:cubicBezTo>
                    <a:pt x="341" y="235"/>
                    <a:pt x="341" y="235"/>
                    <a:pt x="341" y="235"/>
                  </a:cubicBezTo>
                  <a:cubicBezTo>
                    <a:pt x="340" y="236"/>
                    <a:pt x="339" y="236"/>
                    <a:pt x="338" y="237"/>
                  </a:cubicBezTo>
                  <a:cubicBezTo>
                    <a:pt x="337" y="237"/>
                    <a:pt x="337" y="239"/>
                    <a:pt x="336" y="240"/>
                  </a:cubicBezTo>
                  <a:cubicBezTo>
                    <a:pt x="336" y="242"/>
                    <a:pt x="335" y="244"/>
                    <a:pt x="334" y="246"/>
                  </a:cubicBezTo>
                  <a:cubicBezTo>
                    <a:pt x="334" y="247"/>
                    <a:pt x="333" y="247"/>
                    <a:pt x="333" y="249"/>
                  </a:cubicBezTo>
                  <a:cubicBezTo>
                    <a:pt x="333" y="250"/>
                    <a:pt x="332" y="250"/>
                    <a:pt x="332" y="251"/>
                  </a:cubicBezTo>
                  <a:cubicBezTo>
                    <a:pt x="332" y="252"/>
                    <a:pt x="332" y="253"/>
                    <a:pt x="331" y="254"/>
                  </a:cubicBezTo>
                  <a:cubicBezTo>
                    <a:pt x="331" y="254"/>
                    <a:pt x="330" y="254"/>
                    <a:pt x="330" y="255"/>
                  </a:cubicBezTo>
                  <a:cubicBezTo>
                    <a:pt x="330" y="255"/>
                    <a:pt x="330" y="256"/>
                    <a:pt x="329" y="256"/>
                  </a:cubicBezTo>
                  <a:cubicBezTo>
                    <a:pt x="329" y="258"/>
                    <a:pt x="329" y="260"/>
                    <a:pt x="329" y="262"/>
                  </a:cubicBezTo>
                  <a:cubicBezTo>
                    <a:pt x="329" y="263"/>
                    <a:pt x="328" y="264"/>
                    <a:pt x="328" y="265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326" y="267"/>
                    <a:pt x="326" y="268"/>
                    <a:pt x="326" y="268"/>
                  </a:cubicBezTo>
                  <a:cubicBezTo>
                    <a:pt x="325" y="269"/>
                    <a:pt x="325" y="269"/>
                    <a:pt x="325" y="269"/>
                  </a:cubicBezTo>
                  <a:cubicBezTo>
                    <a:pt x="324" y="270"/>
                    <a:pt x="324" y="272"/>
                    <a:pt x="323" y="273"/>
                  </a:cubicBezTo>
                  <a:cubicBezTo>
                    <a:pt x="322" y="274"/>
                    <a:pt x="322" y="274"/>
                    <a:pt x="322" y="274"/>
                  </a:cubicBezTo>
                  <a:cubicBezTo>
                    <a:pt x="321" y="274"/>
                    <a:pt x="320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6"/>
                    <a:pt x="318" y="277"/>
                    <a:pt x="318" y="277"/>
                  </a:cubicBezTo>
                  <a:cubicBezTo>
                    <a:pt x="317" y="278"/>
                    <a:pt x="317" y="278"/>
                    <a:pt x="317" y="278"/>
                  </a:cubicBezTo>
                  <a:cubicBezTo>
                    <a:pt x="315" y="279"/>
                    <a:pt x="315" y="281"/>
                    <a:pt x="313" y="282"/>
                  </a:cubicBezTo>
                  <a:cubicBezTo>
                    <a:pt x="313" y="282"/>
                    <a:pt x="312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2" y="284"/>
                    <a:pt x="312" y="285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10" y="286"/>
                    <a:pt x="308" y="286"/>
                    <a:pt x="307" y="288"/>
                  </a:cubicBezTo>
                  <a:cubicBezTo>
                    <a:pt x="307" y="289"/>
                    <a:pt x="306" y="290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2" y="293"/>
                    <a:pt x="300" y="294"/>
                    <a:pt x="297" y="293"/>
                  </a:cubicBezTo>
                  <a:cubicBezTo>
                    <a:pt x="296" y="295"/>
                    <a:pt x="296" y="295"/>
                    <a:pt x="296" y="295"/>
                  </a:cubicBezTo>
                  <a:cubicBezTo>
                    <a:pt x="295" y="295"/>
                    <a:pt x="294" y="294"/>
                    <a:pt x="292" y="295"/>
                  </a:cubicBezTo>
                  <a:cubicBezTo>
                    <a:pt x="292" y="296"/>
                    <a:pt x="292" y="296"/>
                    <a:pt x="292" y="296"/>
                  </a:cubicBezTo>
                  <a:cubicBezTo>
                    <a:pt x="290" y="296"/>
                    <a:pt x="289" y="298"/>
                    <a:pt x="287" y="299"/>
                  </a:cubicBezTo>
                  <a:cubicBezTo>
                    <a:pt x="286" y="298"/>
                    <a:pt x="286" y="298"/>
                    <a:pt x="286" y="298"/>
                  </a:cubicBezTo>
                  <a:cubicBezTo>
                    <a:pt x="285" y="299"/>
                    <a:pt x="285" y="299"/>
                    <a:pt x="284" y="299"/>
                  </a:cubicBezTo>
                  <a:cubicBezTo>
                    <a:pt x="283" y="299"/>
                    <a:pt x="283" y="299"/>
                    <a:pt x="283" y="299"/>
                  </a:cubicBezTo>
                  <a:cubicBezTo>
                    <a:pt x="283" y="299"/>
                    <a:pt x="283" y="298"/>
                    <a:pt x="283" y="297"/>
                  </a:cubicBezTo>
                  <a:cubicBezTo>
                    <a:pt x="282" y="297"/>
                    <a:pt x="282" y="297"/>
                    <a:pt x="282" y="297"/>
                  </a:cubicBezTo>
                  <a:cubicBezTo>
                    <a:pt x="281" y="297"/>
                    <a:pt x="281" y="298"/>
                    <a:pt x="281" y="299"/>
                  </a:cubicBezTo>
                  <a:cubicBezTo>
                    <a:pt x="280" y="299"/>
                    <a:pt x="280" y="299"/>
                    <a:pt x="280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6" y="300"/>
                    <a:pt x="276" y="301"/>
                  </a:cubicBezTo>
                  <a:cubicBezTo>
                    <a:pt x="276" y="302"/>
                    <a:pt x="275" y="302"/>
                    <a:pt x="275" y="303"/>
                  </a:cubicBezTo>
                  <a:cubicBezTo>
                    <a:pt x="273" y="304"/>
                    <a:pt x="271" y="303"/>
                    <a:pt x="269" y="304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68" y="305"/>
                    <a:pt x="267" y="306"/>
                    <a:pt x="267" y="306"/>
                  </a:cubicBezTo>
                  <a:cubicBezTo>
                    <a:pt x="266" y="306"/>
                    <a:pt x="265" y="307"/>
                    <a:pt x="264" y="308"/>
                  </a:cubicBezTo>
                  <a:cubicBezTo>
                    <a:pt x="262" y="308"/>
                    <a:pt x="261" y="308"/>
                    <a:pt x="260" y="308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59" y="309"/>
                    <a:pt x="259" y="309"/>
                    <a:pt x="258" y="310"/>
                  </a:cubicBezTo>
                  <a:cubicBezTo>
                    <a:pt x="257" y="310"/>
                    <a:pt x="257" y="310"/>
                    <a:pt x="256" y="310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6" y="312"/>
                    <a:pt x="256" y="312"/>
                    <a:pt x="256" y="312"/>
                  </a:cubicBezTo>
                  <a:cubicBezTo>
                    <a:pt x="256" y="312"/>
                    <a:pt x="257" y="313"/>
                    <a:pt x="257" y="314"/>
                  </a:cubicBezTo>
                  <a:cubicBezTo>
                    <a:pt x="257" y="315"/>
                    <a:pt x="256" y="316"/>
                    <a:pt x="256" y="317"/>
                  </a:cubicBezTo>
                  <a:cubicBezTo>
                    <a:pt x="256" y="318"/>
                    <a:pt x="254" y="318"/>
                    <a:pt x="254" y="319"/>
                  </a:cubicBezTo>
                  <a:cubicBezTo>
                    <a:pt x="254" y="319"/>
                    <a:pt x="254" y="319"/>
                    <a:pt x="254" y="319"/>
                  </a:cubicBezTo>
                  <a:cubicBezTo>
                    <a:pt x="256" y="320"/>
                    <a:pt x="259" y="319"/>
                    <a:pt x="261" y="320"/>
                  </a:cubicBezTo>
                  <a:cubicBezTo>
                    <a:pt x="262" y="321"/>
                    <a:pt x="262" y="321"/>
                    <a:pt x="262" y="321"/>
                  </a:cubicBezTo>
                  <a:cubicBezTo>
                    <a:pt x="262" y="322"/>
                    <a:pt x="262" y="323"/>
                    <a:pt x="262" y="324"/>
                  </a:cubicBezTo>
                  <a:cubicBezTo>
                    <a:pt x="261" y="324"/>
                    <a:pt x="261" y="324"/>
                    <a:pt x="261" y="324"/>
                  </a:cubicBezTo>
                  <a:cubicBezTo>
                    <a:pt x="260" y="325"/>
                    <a:pt x="259" y="326"/>
                    <a:pt x="258" y="327"/>
                  </a:cubicBezTo>
                  <a:cubicBezTo>
                    <a:pt x="258" y="328"/>
                    <a:pt x="259" y="330"/>
                    <a:pt x="258" y="332"/>
                  </a:cubicBezTo>
                  <a:cubicBezTo>
                    <a:pt x="256" y="333"/>
                    <a:pt x="256" y="333"/>
                    <a:pt x="256" y="333"/>
                  </a:cubicBezTo>
                  <a:cubicBezTo>
                    <a:pt x="256" y="334"/>
                    <a:pt x="256" y="334"/>
                    <a:pt x="256" y="334"/>
                  </a:cubicBezTo>
                  <a:cubicBezTo>
                    <a:pt x="255" y="335"/>
                    <a:pt x="254" y="335"/>
                    <a:pt x="252" y="335"/>
                  </a:cubicBezTo>
                  <a:cubicBezTo>
                    <a:pt x="252" y="336"/>
                    <a:pt x="251" y="336"/>
                    <a:pt x="251" y="337"/>
                  </a:cubicBezTo>
                  <a:cubicBezTo>
                    <a:pt x="246" y="337"/>
                    <a:pt x="246" y="337"/>
                    <a:pt x="246" y="337"/>
                  </a:cubicBezTo>
                  <a:close/>
                </a:path>
              </a:pathLst>
            </a:custGeom>
            <a:solidFill>
              <a:srgbClr val="FFF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Rectangle 43">
              <a:extLst>
                <a:ext uri="{FF2B5EF4-FFF2-40B4-BE49-F238E27FC236}">
                  <a16:creationId xmlns:a16="http://schemas.microsoft.com/office/drawing/2014/main" id="{FB682B24-DF68-4BE1-92A9-67E38317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5" y="5226051"/>
              <a:ext cx="211138" cy="166688"/>
            </a:xfrm>
            <a:prstGeom prst="rect">
              <a:avLst/>
            </a:prstGeom>
            <a:solidFill>
              <a:srgbClr val="7ED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Rectangle 44">
              <a:extLst>
                <a:ext uri="{FF2B5EF4-FFF2-40B4-BE49-F238E27FC236}">
                  <a16:creationId xmlns:a16="http://schemas.microsoft.com/office/drawing/2014/main" id="{FCF6BE15-7FC2-4066-BF07-043C64923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5" y="5226051"/>
              <a:ext cx="211138" cy="166688"/>
            </a:xfrm>
            <a:prstGeom prst="rect">
              <a:avLst/>
            </a:prstGeom>
            <a:noFill/>
            <a:ln w="22225" cap="flat">
              <a:solidFill>
                <a:srgbClr val="00C2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Rectangle 45">
              <a:extLst>
                <a:ext uri="{FF2B5EF4-FFF2-40B4-BE49-F238E27FC236}">
                  <a16:creationId xmlns:a16="http://schemas.microsoft.com/office/drawing/2014/main" id="{576F35CF-68E5-4545-A601-FC03FCAAA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5114926"/>
              <a:ext cx="209550" cy="277813"/>
            </a:xfrm>
            <a:prstGeom prst="rect">
              <a:avLst/>
            </a:prstGeom>
            <a:solidFill>
              <a:srgbClr val="7ED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Rectangle 46">
              <a:extLst>
                <a:ext uri="{FF2B5EF4-FFF2-40B4-BE49-F238E27FC236}">
                  <a16:creationId xmlns:a16="http://schemas.microsoft.com/office/drawing/2014/main" id="{13489AE9-0E4C-4F9B-B575-7A4DA7674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5114926"/>
              <a:ext cx="209550" cy="277813"/>
            </a:xfrm>
            <a:prstGeom prst="rect">
              <a:avLst/>
            </a:prstGeom>
            <a:noFill/>
            <a:ln w="22225" cap="flat">
              <a:solidFill>
                <a:srgbClr val="00C2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Rectangle 47">
              <a:extLst>
                <a:ext uri="{FF2B5EF4-FFF2-40B4-BE49-F238E27FC236}">
                  <a16:creationId xmlns:a16="http://schemas.microsoft.com/office/drawing/2014/main" id="{06D85A6E-97B0-4C58-9B38-15AD5ABC4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9100" y="4983163"/>
              <a:ext cx="211138" cy="409575"/>
            </a:xfrm>
            <a:prstGeom prst="rect">
              <a:avLst/>
            </a:prstGeom>
            <a:solidFill>
              <a:srgbClr val="7ED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74421A74-41EC-4206-96DD-4CD9A8CE2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9100" y="4983163"/>
              <a:ext cx="211138" cy="409575"/>
            </a:xfrm>
            <a:prstGeom prst="rect">
              <a:avLst/>
            </a:prstGeom>
            <a:noFill/>
            <a:ln w="22225" cap="flat">
              <a:solidFill>
                <a:srgbClr val="00C2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9">
              <a:extLst>
                <a:ext uri="{FF2B5EF4-FFF2-40B4-BE49-F238E27FC236}">
                  <a16:creationId xmlns:a16="http://schemas.microsoft.com/office/drawing/2014/main" id="{EE5DA519-832B-468C-9844-25A86AF0F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694113"/>
              <a:ext cx="1190625" cy="2008188"/>
            </a:xfrm>
            <a:custGeom>
              <a:avLst/>
              <a:gdLst>
                <a:gd name="T0" fmla="*/ 401 w 430"/>
                <a:gd name="T1" fmla="*/ 725 h 725"/>
                <a:gd name="T2" fmla="*/ 29 w 430"/>
                <a:gd name="T3" fmla="*/ 725 h 725"/>
                <a:gd name="T4" fmla="*/ 0 w 430"/>
                <a:gd name="T5" fmla="*/ 696 h 725"/>
                <a:gd name="T6" fmla="*/ 0 w 430"/>
                <a:gd name="T7" fmla="*/ 30 h 725"/>
                <a:gd name="T8" fmla="*/ 29 w 430"/>
                <a:gd name="T9" fmla="*/ 0 h 725"/>
                <a:gd name="T10" fmla="*/ 401 w 430"/>
                <a:gd name="T11" fmla="*/ 0 h 725"/>
                <a:gd name="T12" fmla="*/ 430 w 430"/>
                <a:gd name="T13" fmla="*/ 30 h 725"/>
                <a:gd name="T14" fmla="*/ 430 w 430"/>
                <a:gd name="T15" fmla="*/ 696 h 725"/>
                <a:gd name="T16" fmla="*/ 401 w 430"/>
                <a:gd name="T17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725">
                  <a:moveTo>
                    <a:pt x="401" y="725"/>
                  </a:moveTo>
                  <a:cubicBezTo>
                    <a:pt x="29" y="725"/>
                    <a:pt x="29" y="725"/>
                    <a:pt x="29" y="725"/>
                  </a:cubicBezTo>
                  <a:cubicBezTo>
                    <a:pt x="13" y="725"/>
                    <a:pt x="0" y="712"/>
                    <a:pt x="0" y="69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17" y="0"/>
                    <a:pt x="430" y="13"/>
                    <a:pt x="430" y="30"/>
                  </a:cubicBezTo>
                  <a:cubicBezTo>
                    <a:pt x="430" y="696"/>
                    <a:pt x="430" y="696"/>
                    <a:pt x="430" y="696"/>
                  </a:cubicBezTo>
                  <a:cubicBezTo>
                    <a:pt x="430" y="712"/>
                    <a:pt x="417" y="725"/>
                    <a:pt x="401" y="7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50">
              <a:extLst>
                <a:ext uri="{FF2B5EF4-FFF2-40B4-BE49-F238E27FC236}">
                  <a16:creationId xmlns:a16="http://schemas.microsoft.com/office/drawing/2014/main" id="{37D6055A-1E46-4539-8516-3725E010A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88" y="3694113"/>
              <a:ext cx="1193800" cy="2008188"/>
            </a:xfrm>
            <a:custGeom>
              <a:avLst/>
              <a:gdLst>
                <a:gd name="T0" fmla="*/ 401 w 431"/>
                <a:gd name="T1" fmla="*/ 725 h 725"/>
                <a:gd name="T2" fmla="*/ 30 w 431"/>
                <a:gd name="T3" fmla="*/ 725 h 725"/>
                <a:gd name="T4" fmla="*/ 0 w 431"/>
                <a:gd name="T5" fmla="*/ 696 h 725"/>
                <a:gd name="T6" fmla="*/ 0 w 431"/>
                <a:gd name="T7" fmla="*/ 30 h 725"/>
                <a:gd name="T8" fmla="*/ 30 w 431"/>
                <a:gd name="T9" fmla="*/ 0 h 725"/>
                <a:gd name="T10" fmla="*/ 401 w 431"/>
                <a:gd name="T11" fmla="*/ 0 h 725"/>
                <a:gd name="T12" fmla="*/ 431 w 431"/>
                <a:gd name="T13" fmla="*/ 30 h 725"/>
                <a:gd name="T14" fmla="*/ 431 w 431"/>
                <a:gd name="T15" fmla="*/ 696 h 725"/>
                <a:gd name="T16" fmla="*/ 401 w 431"/>
                <a:gd name="T17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725">
                  <a:moveTo>
                    <a:pt x="401" y="725"/>
                  </a:moveTo>
                  <a:cubicBezTo>
                    <a:pt x="30" y="725"/>
                    <a:pt x="30" y="725"/>
                    <a:pt x="30" y="725"/>
                  </a:cubicBezTo>
                  <a:cubicBezTo>
                    <a:pt x="13" y="725"/>
                    <a:pt x="0" y="712"/>
                    <a:pt x="0" y="69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17" y="0"/>
                    <a:pt x="431" y="13"/>
                    <a:pt x="431" y="30"/>
                  </a:cubicBezTo>
                  <a:cubicBezTo>
                    <a:pt x="431" y="696"/>
                    <a:pt x="431" y="696"/>
                    <a:pt x="431" y="696"/>
                  </a:cubicBezTo>
                  <a:cubicBezTo>
                    <a:pt x="431" y="712"/>
                    <a:pt x="417" y="725"/>
                    <a:pt x="401" y="725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51">
              <a:extLst>
                <a:ext uri="{FF2B5EF4-FFF2-40B4-BE49-F238E27FC236}">
                  <a16:creationId xmlns:a16="http://schemas.microsoft.com/office/drawing/2014/main" id="{1AD2B520-C29E-4BE5-8396-B27C37A62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3852863"/>
              <a:ext cx="65088" cy="60325"/>
            </a:xfrm>
            <a:custGeom>
              <a:avLst/>
              <a:gdLst>
                <a:gd name="T0" fmla="*/ 15 w 23"/>
                <a:gd name="T1" fmla="*/ 22 h 22"/>
                <a:gd name="T2" fmla="*/ 8 w 23"/>
                <a:gd name="T3" fmla="*/ 22 h 22"/>
                <a:gd name="T4" fmla="*/ 0 w 23"/>
                <a:gd name="T5" fmla="*/ 14 h 22"/>
                <a:gd name="T6" fmla="*/ 0 w 23"/>
                <a:gd name="T7" fmla="*/ 8 h 22"/>
                <a:gd name="T8" fmla="*/ 8 w 23"/>
                <a:gd name="T9" fmla="*/ 0 h 22"/>
                <a:gd name="T10" fmla="*/ 15 w 23"/>
                <a:gd name="T11" fmla="*/ 0 h 22"/>
                <a:gd name="T12" fmla="*/ 23 w 23"/>
                <a:gd name="T13" fmla="*/ 8 h 22"/>
                <a:gd name="T14" fmla="*/ 23 w 23"/>
                <a:gd name="T15" fmla="*/ 14 h 22"/>
                <a:gd name="T16" fmla="*/ 15 w 2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2">
                  <a:moveTo>
                    <a:pt x="15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4" y="22"/>
                    <a:pt x="0" y="19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3"/>
                    <a:pt x="23" y="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9"/>
                    <a:pt x="19" y="22"/>
                    <a:pt x="15" y="22"/>
                  </a:cubicBezTo>
                  <a:close/>
                </a:path>
              </a:pathLst>
            </a:custGeom>
            <a:solidFill>
              <a:srgbClr val="867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52">
              <a:extLst>
                <a:ext uri="{FF2B5EF4-FFF2-40B4-BE49-F238E27FC236}">
                  <a16:creationId xmlns:a16="http://schemas.microsoft.com/office/drawing/2014/main" id="{39AA3DD8-2D45-411F-8238-206B097A4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3852863"/>
              <a:ext cx="65088" cy="60325"/>
            </a:xfrm>
            <a:custGeom>
              <a:avLst/>
              <a:gdLst>
                <a:gd name="T0" fmla="*/ 15 w 23"/>
                <a:gd name="T1" fmla="*/ 22 h 22"/>
                <a:gd name="T2" fmla="*/ 8 w 23"/>
                <a:gd name="T3" fmla="*/ 22 h 22"/>
                <a:gd name="T4" fmla="*/ 0 w 23"/>
                <a:gd name="T5" fmla="*/ 14 h 22"/>
                <a:gd name="T6" fmla="*/ 0 w 23"/>
                <a:gd name="T7" fmla="*/ 8 h 22"/>
                <a:gd name="T8" fmla="*/ 8 w 23"/>
                <a:gd name="T9" fmla="*/ 0 h 22"/>
                <a:gd name="T10" fmla="*/ 15 w 23"/>
                <a:gd name="T11" fmla="*/ 0 h 22"/>
                <a:gd name="T12" fmla="*/ 23 w 23"/>
                <a:gd name="T13" fmla="*/ 8 h 22"/>
                <a:gd name="T14" fmla="*/ 23 w 23"/>
                <a:gd name="T15" fmla="*/ 14 h 22"/>
                <a:gd name="T16" fmla="*/ 15 w 2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2">
                  <a:moveTo>
                    <a:pt x="15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4" y="22"/>
                    <a:pt x="0" y="19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3"/>
                    <a:pt x="23" y="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9"/>
                    <a:pt x="19" y="22"/>
                    <a:pt x="15" y="22"/>
                  </a:cubicBezTo>
                  <a:close/>
                </a:path>
              </a:pathLst>
            </a:custGeom>
            <a:noFill/>
            <a:ln w="63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53">
              <a:extLst>
                <a:ext uri="{FF2B5EF4-FFF2-40B4-BE49-F238E27FC236}">
                  <a16:creationId xmlns:a16="http://schemas.microsoft.com/office/drawing/2014/main" id="{0891CC1A-7E0B-438D-9693-AE654124B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213" y="3857626"/>
              <a:ext cx="346075" cy="47625"/>
            </a:xfrm>
            <a:custGeom>
              <a:avLst/>
              <a:gdLst>
                <a:gd name="T0" fmla="*/ 119 w 125"/>
                <a:gd name="T1" fmla="*/ 17 h 17"/>
                <a:gd name="T2" fmla="*/ 6 w 125"/>
                <a:gd name="T3" fmla="*/ 17 h 17"/>
                <a:gd name="T4" fmla="*/ 0 w 125"/>
                <a:gd name="T5" fmla="*/ 11 h 17"/>
                <a:gd name="T6" fmla="*/ 0 w 125"/>
                <a:gd name="T7" fmla="*/ 6 h 17"/>
                <a:gd name="T8" fmla="*/ 6 w 125"/>
                <a:gd name="T9" fmla="*/ 0 h 17"/>
                <a:gd name="T10" fmla="*/ 119 w 125"/>
                <a:gd name="T11" fmla="*/ 0 h 17"/>
                <a:gd name="T12" fmla="*/ 125 w 125"/>
                <a:gd name="T13" fmla="*/ 6 h 17"/>
                <a:gd name="T14" fmla="*/ 125 w 125"/>
                <a:gd name="T15" fmla="*/ 11 h 17"/>
                <a:gd name="T16" fmla="*/ 119 w 125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7">
                  <a:moveTo>
                    <a:pt x="119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3" y="17"/>
                    <a:pt x="0" y="15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2" y="0"/>
                    <a:pt x="125" y="3"/>
                    <a:pt x="125" y="6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15"/>
                    <a:pt x="122" y="17"/>
                    <a:pt x="119" y="17"/>
                  </a:cubicBezTo>
                  <a:close/>
                </a:path>
              </a:pathLst>
            </a:custGeom>
            <a:solidFill>
              <a:srgbClr val="867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54">
              <a:extLst>
                <a:ext uri="{FF2B5EF4-FFF2-40B4-BE49-F238E27FC236}">
                  <a16:creationId xmlns:a16="http://schemas.microsoft.com/office/drawing/2014/main" id="{A0FF7663-31C8-4BBC-9F31-57B7EBF81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213" y="3857626"/>
              <a:ext cx="346075" cy="47625"/>
            </a:xfrm>
            <a:custGeom>
              <a:avLst/>
              <a:gdLst>
                <a:gd name="T0" fmla="*/ 119 w 125"/>
                <a:gd name="T1" fmla="*/ 17 h 17"/>
                <a:gd name="T2" fmla="*/ 6 w 125"/>
                <a:gd name="T3" fmla="*/ 17 h 17"/>
                <a:gd name="T4" fmla="*/ 0 w 125"/>
                <a:gd name="T5" fmla="*/ 11 h 17"/>
                <a:gd name="T6" fmla="*/ 0 w 125"/>
                <a:gd name="T7" fmla="*/ 6 h 17"/>
                <a:gd name="T8" fmla="*/ 6 w 125"/>
                <a:gd name="T9" fmla="*/ 0 h 17"/>
                <a:gd name="T10" fmla="*/ 119 w 125"/>
                <a:gd name="T11" fmla="*/ 0 h 17"/>
                <a:gd name="T12" fmla="*/ 125 w 125"/>
                <a:gd name="T13" fmla="*/ 6 h 17"/>
                <a:gd name="T14" fmla="*/ 125 w 125"/>
                <a:gd name="T15" fmla="*/ 11 h 17"/>
                <a:gd name="T16" fmla="*/ 119 w 125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7">
                  <a:moveTo>
                    <a:pt x="119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3" y="17"/>
                    <a:pt x="0" y="15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2" y="0"/>
                    <a:pt x="125" y="3"/>
                    <a:pt x="125" y="6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15"/>
                    <a:pt x="122" y="17"/>
                    <a:pt x="119" y="17"/>
                  </a:cubicBezTo>
                  <a:close/>
                </a:path>
              </a:pathLst>
            </a:custGeom>
            <a:noFill/>
            <a:ln w="63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55">
              <a:extLst>
                <a:ext uri="{FF2B5EF4-FFF2-40B4-BE49-F238E27FC236}">
                  <a16:creationId xmlns:a16="http://schemas.microsoft.com/office/drawing/2014/main" id="{56B9D8C7-9AE8-4815-AD7F-9F83BB254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963" y="3998913"/>
              <a:ext cx="941388" cy="1335088"/>
            </a:xfrm>
            <a:custGeom>
              <a:avLst/>
              <a:gdLst>
                <a:gd name="T0" fmla="*/ 330 w 340"/>
                <a:gd name="T1" fmla="*/ 482 h 482"/>
                <a:gd name="T2" fmla="*/ 10 w 340"/>
                <a:gd name="T3" fmla="*/ 482 h 482"/>
                <a:gd name="T4" fmla="*/ 0 w 340"/>
                <a:gd name="T5" fmla="*/ 473 h 482"/>
                <a:gd name="T6" fmla="*/ 0 w 340"/>
                <a:gd name="T7" fmla="*/ 10 h 482"/>
                <a:gd name="T8" fmla="*/ 10 w 340"/>
                <a:gd name="T9" fmla="*/ 0 h 482"/>
                <a:gd name="T10" fmla="*/ 330 w 340"/>
                <a:gd name="T11" fmla="*/ 0 h 482"/>
                <a:gd name="T12" fmla="*/ 340 w 340"/>
                <a:gd name="T13" fmla="*/ 10 h 482"/>
                <a:gd name="T14" fmla="*/ 340 w 340"/>
                <a:gd name="T15" fmla="*/ 473 h 482"/>
                <a:gd name="T16" fmla="*/ 330 w 340"/>
                <a:gd name="T17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482">
                  <a:moveTo>
                    <a:pt x="330" y="482"/>
                  </a:moveTo>
                  <a:cubicBezTo>
                    <a:pt x="10" y="482"/>
                    <a:pt x="10" y="482"/>
                    <a:pt x="10" y="482"/>
                  </a:cubicBezTo>
                  <a:cubicBezTo>
                    <a:pt x="4" y="482"/>
                    <a:pt x="0" y="478"/>
                    <a:pt x="0" y="47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6" y="0"/>
                    <a:pt x="340" y="5"/>
                    <a:pt x="340" y="10"/>
                  </a:cubicBezTo>
                  <a:cubicBezTo>
                    <a:pt x="340" y="473"/>
                    <a:pt x="340" y="473"/>
                    <a:pt x="340" y="473"/>
                  </a:cubicBezTo>
                  <a:cubicBezTo>
                    <a:pt x="340" y="478"/>
                    <a:pt x="336" y="482"/>
                    <a:pt x="330" y="4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56">
              <a:extLst>
                <a:ext uri="{FF2B5EF4-FFF2-40B4-BE49-F238E27FC236}">
                  <a16:creationId xmlns:a16="http://schemas.microsoft.com/office/drawing/2014/main" id="{3A40D71C-D494-4A14-B99D-08D9435A8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3998913"/>
              <a:ext cx="941388" cy="1335088"/>
            </a:xfrm>
            <a:custGeom>
              <a:avLst/>
              <a:gdLst>
                <a:gd name="T0" fmla="*/ 331 w 340"/>
                <a:gd name="T1" fmla="*/ 482 h 482"/>
                <a:gd name="T2" fmla="*/ 10 w 340"/>
                <a:gd name="T3" fmla="*/ 482 h 482"/>
                <a:gd name="T4" fmla="*/ 0 w 340"/>
                <a:gd name="T5" fmla="*/ 473 h 482"/>
                <a:gd name="T6" fmla="*/ 0 w 340"/>
                <a:gd name="T7" fmla="*/ 10 h 482"/>
                <a:gd name="T8" fmla="*/ 10 w 340"/>
                <a:gd name="T9" fmla="*/ 0 h 482"/>
                <a:gd name="T10" fmla="*/ 331 w 340"/>
                <a:gd name="T11" fmla="*/ 0 h 482"/>
                <a:gd name="T12" fmla="*/ 340 w 340"/>
                <a:gd name="T13" fmla="*/ 10 h 482"/>
                <a:gd name="T14" fmla="*/ 340 w 340"/>
                <a:gd name="T15" fmla="*/ 473 h 482"/>
                <a:gd name="T16" fmla="*/ 331 w 340"/>
                <a:gd name="T17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482">
                  <a:moveTo>
                    <a:pt x="331" y="482"/>
                  </a:moveTo>
                  <a:cubicBezTo>
                    <a:pt x="10" y="482"/>
                    <a:pt x="10" y="482"/>
                    <a:pt x="10" y="482"/>
                  </a:cubicBezTo>
                  <a:cubicBezTo>
                    <a:pt x="4" y="482"/>
                    <a:pt x="0" y="478"/>
                    <a:pt x="0" y="47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36" y="0"/>
                    <a:pt x="340" y="5"/>
                    <a:pt x="340" y="10"/>
                  </a:cubicBezTo>
                  <a:cubicBezTo>
                    <a:pt x="340" y="473"/>
                    <a:pt x="340" y="473"/>
                    <a:pt x="340" y="473"/>
                  </a:cubicBezTo>
                  <a:cubicBezTo>
                    <a:pt x="340" y="478"/>
                    <a:pt x="336" y="482"/>
                    <a:pt x="331" y="482"/>
                  </a:cubicBezTo>
                  <a:close/>
                </a:path>
              </a:pathLst>
            </a:custGeom>
            <a:noFill/>
            <a:ln w="63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Oval 57">
              <a:extLst>
                <a:ext uri="{FF2B5EF4-FFF2-40B4-BE49-F238E27FC236}">
                  <a16:creationId xmlns:a16="http://schemas.microsoft.com/office/drawing/2014/main" id="{852F3328-CA70-4178-A470-5EE2190F5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0325" y="5397501"/>
              <a:ext cx="222250" cy="219075"/>
            </a:xfrm>
            <a:prstGeom prst="ellipse">
              <a:avLst/>
            </a:prstGeom>
            <a:solidFill>
              <a:srgbClr val="696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Oval 58">
              <a:extLst>
                <a:ext uri="{FF2B5EF4-FFF2-40B4-BE49-F238E27FC236}">
                  <a16:creationId xmlns:a16="http://schemas.microsoft.com/office/drawing/2014/main" id="{23E698A2-D693-4999-8878-1B673BE81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5397501"/>
              <a:ext cx="220663" cy="219075"/>
            </a:xfrm>
            <a:prstGeom prst="ellipse">
              <a:avLst/>
            </a:prstGeom>
            <a:noFill/>
            <a:ln w="63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59">
              <a:extLst>
                <a:ext uri="{FF2B5EF4-FFF2-40B4-BE49-F238E27FC236}">
                  <a16:creationId xmlns:a16="http://schemas.microsoft.com/office/drawing/2014/main" id="{3E2DA480-95C5-45AA-8303-6F59098DB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4095751"/>
              <a:ext cx="765175" cy="211138"/>
            </a:xfrm>
            <a:custGeom>
              <a:avLst/>
              <a:gdLst>
                <a:gd name="T0" fmla="*/ 269 w 276"/>
                <a:gd name="T1" fmla="*/ 76 h 76"/>
                <a:gd name="T2" fmla="*/ 7 w 276"/>
                <a:gd name="T3" fmla="*/ 76 h 76"/>
                <a:gd name="T4" fmla="*/ 0 w 276"/>
                <a:gd name="T5" fmla="*/ 69 h 76"/>
                <a:gd name="T6" fmla="*/ 0 w 276"/>
                <a:gd name="T7" fmla="*/ 7 h 76"/>
                <a:gd name="T8" fmla="*/ 7 w 276"/>
                <a:gd name="T9" fmla="*/ 0 h 76"/>
                <a:gd name="T10" fmla="*/ 269 w 276"/>
                <a:gd name="T11" fmla="*/ 0 h 76"/>
                <a:gd name="T12" fmla="*/ 276 w 276"/>
                <a:gd name="T13" fmla="*/ 7 h 76"/>
                <a:gd name="T14" fmla="*/ 276 w 276"/>
                <a:gd name="T15" fmla="*/ 69 h 76"/>
                <a:gd name="T16" fmla="*/ 269 w 276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76">
                  <a:moveTo>
                    <a:pt x="269" y="76"/>
                  </a:moveTo>
                  <a:cubicBezTo>
                    <a:pt x="7" y="76"/>
                    <a:pt x="7" y="76"/>
                    <a:pt x="7" y="76"/>
                  </a:cubicBezTo>
                  <a:cubicBezTo>
                    <a:pt x="3" y="76"/>
                    <a:pt x="0" y="73"/>
                    <a:pt x="0" y="6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6" y="73"/>
                    <a:pt x="273" y="76"/>
                    <a:pt x="269" y="76"/>
                  </a:cubicBezTo>
                  <a:close/>
                </a:path>
              </a:pathLst>
            </a:custGeom>
            <a:solidFill>
              <a:srgbClr val="E0F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60">
              <a:extLst>
                <a:ext uri="{FF2B5EF4-FFF2-40B4-BE49-F238E27FC236}">
                  <a16:creationId xmlns:a16="http://schemas.microsoft.com/office/drawing/2014/main" id="{4B1ACA0B-B768-46E8-95A0-45BE13A46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4095751"/>
              <a:ext cx="765175" cy="211138"/>
            </a:xfrm>
            <a:custGeom>
              <a:avLst/>
              <a:gdLst>
                <a:gd name="T0" fmla="*/ 269 w 276"/>
                <a:gd name="T1" fmla="*/ 76 h 76"/>
                <a:gd name="T2" fmla="*/ 7 w 276"/>
                <a:gd name="T3" fmla="*/ 76 h 76"/>
                <a:gd name="T4" fmla="*/ 0 w 276"/>
                <a:gd name="T5" fmla="*/ 69 h 76"/>
                <a:gd name="T6" fmla="*/ 0 w 276"/>
                <a:gd name="T7" fmla="*/ 7 h 76"/>
                <a:gd name="T8" fmla="*/ 7 w 276"/>
                <a:gd name="T9" fmla="*/ 0 h 76"/>
                <a:gd name="T10" fmla="*/ 269 w 276"/>
                <a:gd name="T11" fmla="*/ 0 h 76"/>
                <a:gd name="T12" fmla="*/ 276 w 276"/>
                <a:gd name="T13" fmla="*/ 7 h 76"/>
                <a:gd name="T14" fmla="*/ 276 w 276"/>
                <a:gd name="T15" fmla="*/ 69 h 76"/>
                <a:gd name="T16" fmla="*/ 269 w 276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76">
                  <a:moveTo>
                    <a:pt x="269" y="76"/>
                  </a:moveTo>
                  <a:cubicBezTo>
                    <a:pt x="7" y="76"/>
                    <a:pt x="7" y="76"/>
                    <a:pt x="7" y="76"/>
                  </a:cubicBezTo>
                  <a:cubicBezTo>
                    <a:pt x="3" y="76"/>
                    <a:pt x="0" y="73"/>
                    <a:pt x="0" y="6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6" y="73"/>
                    <a:pt x="273" y="76"/>
                    <a:pt x="269" y="76"/>
                  </a:cubicBezTo>
                  <a:close/>
                </a:path>
              </a:pathLst>
            </a:custGeom>
            <a:noFill/>
            <a:ln w="22225" cap="flat">
              <a:solidFill>
                <a:srgbClr val="A6DF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61">
              <a:extLst>
                <a:ext uri="{FF2B5EF4-FFF2-40B4-BE49-F238E27FC236}">
                  <a16:creationId xmlns:a16="http://schemas.microsoft.com/office/drawing/2014/main" id="{636E9774-2B85-43E6-A2E2-F3DF72646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4983163"/>
              <a:ext cx="765175" cy="98425"/>
            </a:xfrm>
            <a:custGeom>
              <a:avLst/>
              <a:gdLst>
                <a:gd name="T0" fmla="*/ 269 w 276"/>
                <a:gd name="T1" fmla="*/ 36 h 36"/>
                <a:gd name="T2" fmla="*/ 7 w 276"/>
                <a:gd name="T3" fmla="*/ 36 h 36"/>
                <a:gd name="T4" fmla="*/ 0 w 276"/>
                <a:gd name="T5" fmla="*/ 29 h 36"/>
                <a:gd name="T6" fmla="*/ 0 w 276"/>
                <a:gd name="T7" fmla="*/ 7 h 36"/>
                <a:gd name="T8" fmla="*/ 7 w 276"/>
                <a:gd name="T9" fmla="*/ 0 h 36"/>
                <a:gd name="T10" fmla="*/ 269 w 276"/>
                <a:gd name="T11" fmla="*/ 0 h 36"/>
                <a:gd name="T12" fmla="*/ 276 w 276"/>
                <a:gd name="T13" fmla="*/ 7 h 36"/>
                <a:gd name="T14" fmla="*/ 276 w 276"/>
                <a:gd name="T15" fmla="*/ 29 h 36"/>
                <a:gd name="T16" fmla="*/ 269 w 27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6">
                  <a:moveTo>
                    <a:pt x="269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3" y="36"/>
                    <a:pt x="0" y="33"/>
                    <a:pt x="0" y="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29"/>
                    <a:pt x="276" y="29"/>
                    <a:pt x="276" y="29"/>
                  </a:cubicBezTo>
                  <a:cubicBezTo>
                    <a:pt x="276" y="33"/>
                    <a:pt x="273" y="36"/>
                    <a:pt x="269" y="36"/>
                  </a:cubicBezTo>
                  <a:close/>
                </a:path>
              </a:pathLst>
            </a:custGeom>
            <a:solidFill>
              <a:srgbClr val="E0F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62">
              <a:extLst>
                <a:ext uri="{FF2B5EF4-FFF2-40B4-BE49-F238E27FC236}">
                  <a16:creationId xmlns:a16="http://schemas.microsoft.com/office/drawing/2014/main" id="{16DB0617-A792-4F1E-9595-432FA87CE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4983163"/>
              <a:ext cx="765175" cy="98425"/>
            </a:xfrm>
            <a:custGeom>
              <a:avLst/>
              <a:gdLst>
                <a:gd name="T0" fmla="*/ 269 w 276"/>
                <a:gd name="T1" fmla="*/ 36 h 36"/>
                <a:gd name="T2" fmla="*/ 7 w 276"/>
                <a:gd name="T3" fmla="*/ 36 h 36"/>
                <a:gd name="T4" fmla="*/ 0 w 276"/>
                <a:gd name="T5" fmla="*/ 29 h 36"/>
                <a:gd name="T6" fmla="*/ 0 w 276"/>
                <a:gd name="T7" fmla="*/ 7 h 36"/>
                <a:gd name="T8" fmla="*/ 7 w 276"/>
                <a:gd name="T9" fmla="*/ 0 h 36"/>
                <a:gd name="T10" fmla="*/ 269 w 276"/>
                <a:gd name="T11" fmla="*/ 0 h 36"/>
                <a:gd name="T12" fmla="*/ 276 w 276"/>
                <a:gd name="T13" fmla="*/ 7 h 36"/>
                <a:gd name="T14" fmla="*/ 276 w 276"/>
                <a:gd name="T15" fmla="*/ 29 h 36"/>
                <a:gd name="T16" fmla="*/ 269 w 27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6">
                  <a:moveTo>
                    <a:pt x="269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3" y="36"/>
                    <a:pt x="0" y="33"/>
                    <a:pt x="0" y="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29"/>
                    <a:pt x="276" y="29"/>
                    <a:pt x="276" y="29"/>
                  </a:cubicBezTo>
                  <a:cubicBezTo>
                    <a:pt x="276" y="33"/>
                    <a:pt x="273" y="36"/>
                    <a:pt x="269" y="36"/>
                  </a:cubicBezTo>
                  <a:close/>
                </a:path>
              </a:pathLst>
            </a:custGeom>
            <a:noFill/>
            <a:ln w="22225" cap="flat">
              <a:solidFill>
                <a:srgbClr val="A6DF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63">
              <a:extLst>
                <a:ext uri="{FF2B5EF4-FFF2-40B4-BE49-F238E27FC236}">
                  <a16:creationId xmlns:a16="http://schemas.microsoft.com/office/drawing/2014/main" id="{1B83B700-3E4E-4D05-A5ED-E42896587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5148263"/>
              <a:ext cx="765175" cy="100013"/>
            </a:xfrm>
            <a:custGeom>
              <a:avLst/>
              <a:gdLst>
                <a:gd name="T0" fmla="*/ 269 w 276"/>
                <a:gd name="T1" fmla="*/ 36 h 36"/>
                <a:gd name="T2" fmla="*/ 7 w 276"/>
                <a:gd name="T3" fmla="*/ 36 h 36"/>
                <a:gd name="T4" fmla="*/ 0 w 276"/>
                <a:gd name="T5" fmla="*/ 29 h 36"/>
                <a:gd name="T6" fmla="*/ 0 w 276"/>
                <a:gd name="T7" fmla="*/ 7 h 36"/>
                <a:gd name="T8" fmla="*/ 7 w 276"/>
                <a:gd name="T9" fmla="*/ 0 h 36"/>
                <a:gd name="T10" fmla="*/ 269 w 276"/>
                <a:gd name="T11" fmla="*/ 0 h 36"/>
                <a:gd name="T12" fmla="*/ 276 w 276"/>
                <a:gd name="T13" fmla="*/ 7 h 36"/>
                <a:gd name="T14" fmla="*/ 276 w 276"/>
                <a:gd name="T15" fmla="*/ 29 h 36"/>
                <a:gd name="T16" fmla="*/ 269 w 27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6">
                  <a:moveTo>
                    <a:pt x="269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3" y="36"/>
                    <a:pt x="0" y="33"/>
                    <a:pt x="0" y="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29"/>
                    <a:pt x="276" y="29"/>
                    <a:pt x="276" y="29"/>
                  </a:cubicBezTo>
                  <a:cubicBezTo>
                    <a:pt x="276" y="33"/>
                    <a:pt x="273" y="36"/>
                    <a:pt x="269" y="36"/>
                  </a:cubicBezTo>
                  <a:close/>
                </a:path>
              </a:pathLst>
            </a:custGeom>
            <a:solidFill>
              <a:srgbClr val="E0F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64">
              <a:extLst>
                <a:ext uri="{FF2B5EF4-FFF2-40B4-BE49-F238E27FC236}">
                  <a16:creationId xmlns:a16="http://schemas.microsoft.com/office/drawing/2014/main" id="{A1F45F51-FC57-4C0A-8A9A-5A7FE627D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5148263"/>
              <a:ext cx="765175" cy="100013"/>
            </a:xfrm>
            <a:custGeom>
              <a:avLst/>
              <a:gdLst>
                <a:gd name="T0" fmla="*/ 269 w 276"/>
                <a:gd name="T1" fmla="*/ 36 h 36"/>
                <a:gd name="T2" fmla="*/ 7 w 276"/>
                <a:gd name="T3" fmla="*/ 36 h 36"/>
                <a:gd name="T4" fmla="*/ 0 w 276"/>
                <a:gd name="T5" fmla="*/ 29 h 36"/>
                <a:gd name="T6" fmla="*/ 0 w 276"/>
                <a:gd name="T7" fmla="*/ 7 h 36"/>
                <a:gd name="T8" fmla="*/ 7 w 276"/>
                <a:gd name="T9" fmla="*/ 0 h 36"/>
                <a:gd name="T10" fmla="*/ 269 w 276"/>
                <a:gd name="T11" fmla="*/ 0 h 36"/>
                <a:gd name="T12" fmla="*/ 276 w 276"/>
                <a:gd name="T13" fmla="*/ 7 h 36"/>
                <a:gd name="T14" fmla="*/ 276 w 276"/>
                <a:gd name="T15" fmla="*/ 29 h 36"/>
                <a:gd name="T16" fmla="*/ 269 w 27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6">
                  <a:moveTo>
                    <a:pt x="269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3" y="36"/>
                    <a:pt x="0" y="33"/>
                    <a:pt x="0" y="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29"/>
                    <a:pt x="276" y="29"/>
                    <a:pt x="276" y="29"/>
                  </a:cubicBezTo>
                  <a:cubicBezTo>
                    <a:pt x="276" y="33"/>
                    <a:pt x="273" y="36"/>
                    <a:pt x="269" y="36"/>
                  </a:cubicBezTo>
                  <a:close/>
                </a:path>
              </a:pathLst>
            </a:custGeom>
            <a:noFill/>
            <a:ln w="22225" cap="flat">
              <a:solidFill>
                <a:srgbClr val="A6DF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65">
              <a:extLst>
                <a:ext uri="{FF2B5EF4-FFF2-40B4-BE49-F238E27FC236}">
                  <a16:creationId xmlns:a16="http://schemas.microsoft.com/office/drawing/2014/main" id="{90F70B89-BC68-4EC4-A01E-13B13FEDF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0" y="4441826"/>
              <a:ext cx="452438" cy="452438"/>
            </a:xfrm>
            <a:custGeom>
              <a:avLst/>
              <a:gdLst>
                <a:gd name="T0" fmla="*/ 81 w 163"/>
                <a:gd name="T1" fmla="*/ 81 h 163"/>
                <a:gd name="T2" fmla="*/ 81 w 163"/>
                <a:gd name="T3" fmla="*/ 0 h 163"/>
                <a:gd name="T4" fmla="*/ 0 w 163"/>
                <a:gd name="T5" fmla="*/ 82 h 163"/>
                <a:gd name="T6" fmla="*/ 82 w 163"/>
                <a:gd name="T7" fmla="*/ 163 h 163"/>
                <a:gd name="T8" fmla="*/ 163 w 163"/>
                <a:gd name="T9" fmla="*/ 82 h 163"/>
                <a:gd name="T10" fmla="*/ 163 w 163"/>
                <a:gd name="T11" fmla="*/ 81 h 163"/>
                <a:gd name="T12" fmla="*/ 81 w 163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163">
                  <a:moveTo>
                    <a:pt x="81" y="81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1"/>
                    <a:pt x="0" y="37"/>
                    <a:pt x="0" y="82"/>
                  </a:cubicBezTo>
                  <a:cubicBezTo>
                    <a:pt x="0" y="127"/>
                    <a:pt x="37" y="163"/>
                    <a:pt x="82" y="163"/>
                  </a:cubicBezTo>
                  <a:cubicBezTo>
                    <a:pt x="127" y="163"/>
                    <a:pt x="163" y="127"/>
                    <a:pt x="163" y="82"/>
                  </a:cubicBezTo>
                  <a:cubicBezTo>
                    <a:pt x="163" y="81"/>
                    <a:pt x="163" y="81"/>
                    <a:pt x="163" y="81"/>
                  </a:cubicBezTo>
                  <a:lnTo>
                    <a:pt x="81" y="81"/>
                  </a:lnTo>
                  <a:close/>
                </a:path>
              </a:pathLst>
            </a:custGeom>
            <a:solidFill>
              <a:srgbClr val="E0F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66">
              <a:extLst>
                <a:ext uri="{FF2B5EF4-FFF2-40B4-BE49-F238E27FC236}">
                  <a16:creationId xmlns:a16="http://schemas.microsoft.com/office/drawing/2014/main" id="{961E9881-C8F3-45A8-AFEF-9FEAB4021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4411663"/>
              <a:ext cx="227013" cy="223838"/>
            </a:xfrm>
            <a:custGeom>
              <a:avLst/>
              <a:gdLst>
                <a:gd name="T0" fmla="*/ 0 w 82"/>
                <a:gd name="T1" fmla="*/ 0 h 81"/>
                <a:gd name="T2" fmla="*/ 0 w 82"/>
                <a:gd name="T3" fmla="*/ 0 h 81"/>
                <a:gd name="T4" fmla="*/ 0 w 82"/>
                <a:gd name="T5" fmla="*/ 81 h 81"/>
                <a:gd name="T6" fmla="*/ 82 w 82"/>
                <a:gd name="T7" fmla="*/ 81 h 81"/>
                <a:gd name="T8" fmla="*/ 0 w 82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36"/>
                    <a:pt x="45" y="0"/>
                    <a:pt x="0" y="0"/>
                  </a:cubicBezTo>
                  <a:close/>
                </a:path>
              </a:pathLst>
            </a:custGeom>
            <a:solidFill>
              <a:srgbClr val="B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67">
              <a:extLst>
                <a:ext uri="{FF2B5EF4-FFF2-40B4-BE49-F238E27FC236}">
                  <a16:creationId xmlns:a16="http://schemas.microsoft.com/office/drawing/2014/main" id="{E87A6503-478E-4253-AD9F-EA6E6EDA9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0" y="4441826"/>
              <a:ext cx="452438" cy="452438"/>
            </a:xfrm>
            <a:custGeom>
              <a:avLst/>
              <a:gdLst>
                <a:gd name="T0" fmla="*/ 81 w 163"/>
                <a:gd name="T1" fmla="*/ 81 h 163"/>
                <a:gd name="T2" fmla="*/ 81 w 163"/>
                <a:gd name="T3" fmla="*/ 0 h 163"/>
                <a:gd name="T4" fmla="*/ 0 w 163"/>
                <a:gd name="T5" fmla="*/ 82 h 163"/>
                <a:gd name="T6" fmla="*/ 82 w 163"/>
                <a:gd name="T7" fmla="*/ 163 h 163"/>
                <a:gd name="T8" fmla="*/ 163 w 163"/>
                <a:gd name="T9" fmla="*/ 82 h 163"/>
                <a:gd name="T10" fmla="*/ 163 w 163"/>
                <a:gd name="T11" fmla="*/ 81 h 163"/>
                <a:gd name="T12" fmla="*/ 81 w 163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163">
                  <a:moveTo>
                    <a:pt x="81" y="81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1"/>
                    <a:pt x="0" y="37"/>
                    <a:pt x="0" y="82"/>
                  </a:cubicBezTo>
                  <a:cubicBezTo>
                    <a:pt x="0" y="127"/>
                    <a:pt x="37" y="163"/>
                    <a:pt x="82" y="163"/>
                  </a:cubicBezTo>
                  <a:cubicBezTo>
                    <a:pt x="127" y="163"/>
                    <a:pt x="163" y="127"/>
                    <a:pt x="163" y="82"/>
                  </a:cubicBezTo>
                  <a:cubicBezTo>
                    <a:pt x="163" y="81"/>
                    <a:pt x="163" y="81"/>
                    <a:pt x="163" y="81"/>
                  </a:cubicBezTo>
                  <a:lnTo>
                    <a:pt x="81" y="81"/>
                  </a:lnTo>
                  <a:close/>
                </a:path>
              </a:pathLst>
            </a:custGeom>
            <a:noFill/>
            <a:ln w="22225" cap="flat">
              <a:solidFill>
                <a:srgbClr val="A6DF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68">
              <a:extLst>
                <a:ext uri="{FF2B5EF4-FFF2-40B4-BE49-F238E27FC236}">
                  <a16:creationId xmlns:a16="http://schemas.microsoft.com/office/drawing/2014/main" id="{98CC7AEB-B433-4FBC-898F-22EF5B246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4411663"/>
              <a:ext cx="227013" cy="223838"/>
            </a:xfrm>
            <a:custGeom>
              <a:avLst/>
              <a:gdLst>
                <a:gd name="T0" fmla="*/ 0 w 82"/>
                <a:gd name="T1" fmla="*/ 0 h 81"/>
                <a:gd name="T2" fmla="*/ 0 w 82"/>
                <a:gd name="T3" fmla="*/ 0 h 81"/>
                <a:gd name="T4" fmla="*/ 0 w 82"/>
                <a:gd name="T5" fmla="*/ 81 h 81"/>
                <a:gd name="T6" fmla="*/ 82 w 82"/>
                <a:gd name="T7" fmla="*/ 81 h 81"/>
                <a:gd name="T8" fmla="*/ 0 w 82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36"/>
                    <a:pt x="45" y="0"/>
                    <a:pt x="0" y="0"/>
                  </a:cubicBezTo>
                  <a:close/>
                </a:path>
              </a:pathLst>
            </a:custGeom>
            <a:noFill/>
            <a:ln w="22225" cap="flat">
              <a:solidFill>
                <a:srgbClr val="94D6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Oval 69">
              <a:extLst>
                <a:ext uri="{FF2B5EF4-FFF2-40B4-BE49-F238E27FC236}">
                  <a16:creationId xmlns:a16="http://schemas.microsoft.com/office/drawing/2014/main" id="{78B14903-E662-440E-A208-2475DF0C6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050" y="1754188"/>
              <a:ext cx="1231900" cy="1231900"/>
            </a:xfrm>
            <a:prstGeom prst="ellipse">
              <a:avLst/>
            </a:pr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Oval 70">
              <a:extLst>
                <a:ext uri="{FF2B5EF4-FFF2-40B4-BE49-F238E27FC236}">
                  <a16:creationId xmlns:a16="http://schemas.microsoft.com/office/drawing/2014/main" id="{F5AE6643-8C89-410C-8137-25809073A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050" y="1754188"/>
              <a:ext cx="1231900" cy="1231900"/>
            </a:xfrm>
            <a:prstGeom prst="ellipse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Oval 71">
              <a:extLst>
                <a:ext uri="{FF2B5EF4-FFF2-40B4-BE49-F238E27FC236}">
                  <a16:creationId xmlns:a16="http://schemas.microsoft.com/office/drawing/2014/main" id="{47BD05B7-2075-4310-A389-3A7C29893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163" y="1889126"/>
              <a:ext cx="955675" cy="958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Oval 72">
              <a:extLst>
                <a:ext uri="{FF2B5EF4-FFF2-40B4-BE49-F238E27FC236}">
                  <a16:creationId xmlns:a16="http://schemas.microsoft.com/office/drawing/2014/main" id="{06706C68-98E7-4031-90CC-722E19901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163" y="1889126"/>
              <a:ext cx="955675" cy="958850"/>
            </a:xfrm>
            <a:prstGeom prst="ellipse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73">
              <a:extLst>
                <a:ext uri="{FF2B5EF4-FFF2-40B4-BE49-F238E27FC236}">
                  <a16:creationId xmlns:a16="http://schemas.microsoft.com/office/drawing/2014/main" id="{AF1DEC6F-684C-4EB9-97B3-835B78B81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425" y="2365376"/>
              <a:ext cx="257175" cy="300038"/>
            </a:xfrm>
            <a:custGeom>
              <a:avLst/>
              <a:gdLst>
                <a:gd name="T0" fmla="*/ 90 w 93"/>
                <a:gd name="T1" fmla="*/ 103 h 108"/>
                <a:gd name="T2" fmla="*/ 86 w 93"/>
                <a:gd name="T3" fmla="*/ 106 h 108"/>
                <a:gd name="T4" fmla="*/ 78 w 93"/>
                <a:gd name="T5" fmla="*/ 105 h 108"/>
                <a:gd name="T6" fmla="*/ 2 w 93"/>
                <a:gd name="T7" fmla="*/ 14 h 108"/>
                <a:gd name="T8" fmla="*/ 3 w 93"/>
                <a:gd name="T9" fmla="*/ 6 h 108"/>
                <a:gd name="T10" fmla="*/ 7 w 93"/>
                <a:gd name="T11" fmla="*/ 2 h 108"/>
                <a:gd name="T12" fmla="*/ 16 w 93"/>
                <a:gd name="T13" fmla="*/ 3 h 108"/>
                <a:gd name="T14" fmla="*/ 91 w 93"/>
                <a:gd name="T15" fmla="*/ 95 h 108"/>
                <a:gd name="T16" fmla="*/ 90 w 93"/>
                <a:gd name="T17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90" y="103"/>
                  </a:moveTo>
                  <a:cubicBezTo>
                    <a:pt x="86" y="106"/>
                    <a:pt x="86" y="106"/>
                    <a:pt x="86" y="106"/>
                  </a:cubicBezTo>
                  <a:cubicBezTo>
                    <a:pt x="83" y="108"/>
                    <a:pt x="80" y="108"/>
                    <a:pt x="78" y="10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1"/>
                    <a:pt x="1" y="8"/>
                    <a:pt x="3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0"/>
                    <a:pt x="14" y="1"/>
                    <a:pt x="16" y="3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3" y="97"/>
                    <a:pt x="92" y="101"/>
                    <a:pt x="90" y="103"/>
                  </a:cubicBez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74">
              <a:extLst>
                <a:ext uri="{FF2B5EF4-FFF2-40B4-BE49-F238E27FC236}">
                  <a16:creationId xmlns:a16="http://schemas.microsoft.com/office/drawing/2014/main" id="{173AD592-0ACD-4E4D-AEB5-57AAC34D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425" y="2365376"/>
              <a:ext cx="257175" cy="300038"/>
            </a:xfrm>
            <a:custGeom>
              <a:avLst/>
              <a:gdLst>
                <a:gd name="T0" fmla="*/ 90 w 93"/>
                <a:gd name="T1" fmla="*/ 103 h 108"/>
                <a:gd name="T2" fmla="*/ 86 w 93"/>
                <a:gd name="T3" fmla="*/ 106 h 108"/>
                <a:gd name="T4" fmla="*/ 78 w 93"/>
                <a:gd name="T5" fmla="*/ 105 h 108"/>
                <a:gd name="T6" fmla="*/ 2 w 93"/>
                <a:gd name="T7" fmla="*/ 14 h 108"/>
                <a:gd name="T8" fmla="*/ 3 w 93"/>
                <a:gd name="T9" fmla="*/ 6 h 108"/>
                <a:gd name="T10" fmla="*/ 7 w 93"/>
                <a:gd name="T11" fmla="*/ 2 h 108"/>
                <a:gd name="T12" fmla="*/ 16 w 93"/>
                <a:gd name="T13" fmla="*/ 3 h 108"/>
                <a:gd name="T14" fmla="*/ 91 w 93"/>
                <a:gd name="T15" fmla="*/ 95 h 108"/>
                <a:gd name="T16" fmla="*/ 90 w 93"/>
                <a:gd name="T17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90" y="103"/>
                  </a:moveTo>
                  <a:cubicBezTo>
                    <a:pt x="86" y="106"/>
                    <a:pt x="86" y="106"/>
                    <a:pt x="86" y="106"/>
                  </a:cubicBezTo>
                  <a:cubicBezTo>
                    <a:pt x="83" y="108"/>
                    <a:pt x="80" y="108"/>
                    <a:pt x="78" y="10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1"/>
                    <a:pt x="1" y="8"/>
                    <a:pt x="3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0"/>
                    <a:pt x="14" y="1"/>
                    <a:pt x="16" y="3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3" y="97"/>
                    <a:pt x="92" y="101"/>
                    <a:pt x="90" y="103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75">
              <a:extLst>
                <a:ext uri="{FF2B5EF4-FFF2-40B4-BE49-F238E27FC236}">
                  <a16:creationId xmlns:a16="http://schemas.microsoft.com/office/drawing/2014/main" id="{86207526-D15F-43FB-AD90-3F37368B9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075" y="2052638"/>
              <a:ext cx="65088" cy="360363"/>
            </a:xfrm>
            <a:custGeom>
              <a:avLst/>
              <a:gdLst>
                <a:gd name="T0" fmla="*/ 16 w 23"/>
                <a:gd name="T1" fmla="*/ 130 h 130"/>
                <a:gd name="T2" fmla="*/ 8 w 23"/>
                <a:gd name="T3" fmla="*/ 130 h 130"/>
                <a:gd name="T4" fmla="*/ 0 w 23"/>
                <a:gd name="T5" fmla="*/ 123 h 130"/>
                <a:gd name="T6" fmla="*/ 0 w 23"/>
                <a:gd name="T7" fmla="*/ 7 h 130"/>
                <a:gd name="T8" fmla="*/ 8 w 23"/>
                <a:gd name="T9" fmla="*/ 0 h 130"/>
                <a:gd name="T10" fmla="*/ 16 w 23"/>
                <a:gd name="T11" fmla="*/ 0 h 130"/>
                <a:gd name="T12" fmla="*/ 23 w 23"/>
                <a:gd name="T13" fmla="*/ 7 h 130"/>
                <a:gd name="T14" fmla="*/ 23 w 23"/>
                <a:gd name="T15" fmla="*/ 123 h 130"/>
                <a:gd name="T16" fmla="*/ 16 w 23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0">
                  <a:moveTo>
                    <a:pt x="16" y="130"/>
                  </a:moveTo>
                  <a:cubicBezTo>
                    <a:pt x="8" y="130"/>
                    <a:pt x="8" y="130"/>
                    <a:pt x="8" y="130"/>
                  </a:cubicBezTo>
                  <a:cubicBezTo>
                    <a:pt x="4" y="130"/>
                    <a:pt x="0" y="127"/>
                    <a:pt x="0" y="1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3" y="3"/>
                    <a:pt x="23" y="7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3" y="127"/>
                    <a:pt x="20" y="130"/>
                    <a:pt x="16" y="130"/>
                  </a:cubicBez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76">
              <a:extLst>
                <a:ext uri="{FF2B5EF4-FFF2-40B4-BE49-F238E27FC236}">
                  <a16:creationId xmlns:a16="http://schemas.microsoft.com/office/drawing/2014/main" id="{CBE06E42-F127-45AA-98F8-93F8A6389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075" y="2052638"/>
              <a:ext cx="65088" cy="360363"/>
            </a:xfrm>
            <a:custGeom>
              <a:avLst/>
              <a:gdLst>
                <a:gd name="T0" fmla="*/ 16 w 23"/>
                <a:gd name="T1" fmla="*/ 130 h 130"/>
                <a:gd name="T2" fmla="*/ 8 w 23"/>
                <a:gd name="T3" fmla="*/ 130 h 130"/>
                <a:gd name="T4" fmla="*/ 0 w 23"/>
                <a:gd name="T5" fmla="*/ 123 h 130"/>
                <a:gd name="T6" fmla="*/ 0 w 23"/>
                <a:gd name="T7" fmla="*/ 7 h 130"/>
                <a:gd name="T8" fmla="*/ 8 w 23"/>
                <a:gd name="T9" fmla="*/ 0 h 130"/>
                <a:gd name="T10" fmla="*/ 16 w 23"/>
                <a:gd name="T11" fmla="*/ 0 h 130"/>
                <a:gd name="T12" fmla="*/ 23 w 23"/>
                <a:gd name="T13" fmla="*/ 7 h 130"/>
                <a:gd name="T14" fmla="*/ 23 w 23"/>
                <a:gd name="T15" fmla="*/ 123 h 130"/>
                <a:gd name="T16" fmla="*/ 16 w 23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0">
                  <a:moveTo>
                    <a:pt x="16" y="130"/>
                  </a:moveTo>
                  <a:cubicBezTo>
                    <a:pt x="8" y="130"/>
                    <a:pt x="8" y="130"/>
                    <a:pt x="8" y="130"/>
                  </a:cubicBezTo>
                  <a:cubicBezTo>
                    <a:pt x="4" y="130"/>
                    <a:pt x="0" y="127"/>
                    <a:pt x="0" y="1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3" y="3"/>
                    <a:pt x="23" y="7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3" y="127"/>
                    <a:pt x="20" y="130"/>
                    <a:pt x="16" y="130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Oval 77">
              <a:extLst>
                <a:ext uri="{FF2B5EF4-FFF2-40B4-BE49-F238E27FC236}">
                  <a16:creationId xmlns:a16="http://schemas.microsoft.com/office/drawing/2014/main" id="{920581D5-937F-487B-A32D-6DCC91AD1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6075" y="1714501"/>
              <a:ext cx="719138" cy="720725"/>
            </a:xfrm>
            <a:prstGeom prst="ellipse">
              <a:avLst/>
            </a:prstGeom>
            <a:solidFill>
              <a:srgbClr val="FFD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78">
              <a:extLst>
                <a:ext uri="{FF2B5EF4-FFF2-40B4-BE49-F238E27FC236}">
                  <a16:creationId xmlns:a16="http://schemas.microsoft.com/office/drawing/2014/main" id="{8E69FF25-7957-406C-BF5F-4AE72C36B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525" y="1866901"/>
              <a:ext cx="674688" cy="528638"/>
            </a:xfrm>
            <a:custGeom>
              <a:avLst/>
              <a:gdLst>
                <a:gd name="T0" fmla="*/ 234 w 244"/>
                <a:gd name="T1" fmla="*/ 25 h 191"/>
                <a:gd name="T2" fmla="*/ 228 w 244"/>
                <a:gd name="T3" fmla="*/ 17 h 191"/>
                <a:gd name="T4" fmla="*/ 8 w 244"/>
                <a:gd name="T5" fmla="*/ 0 h 191"/>
                <a:gd name="T6" fmla="*/ 0 w 244"/>
                <a:gd name="T7" fmla="*/ 14 h 191"/>
                <a:gd name="T8" fmla="*/ 172 w 244"/>
                <a:gd name="T9" fmla="*/ 191 h 191"/>
                <a:gd name="T10" fmla="*/ 244 w 244"/>
                <a:gd name="T11" fmla="*/ 75 h 191"/>
                <a:gd name="T12" fmla="*/ 234 w 244"/>
                <a:gd name="T13" fmla="*/ 2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191">
                  <a:moveTo>
                    <a:pt x="234" y="25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9"/>
                    <a:pt x="0" y="1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215" y="170"/>
                    <a:pt x="244" y="126"/>
                    <a:pt x="244" y="75"/>
                  </a:cubicBezTo>
                  <a:cubicBezTo>
                    <a:pt x="244" y="57"/>
                    <a:pt x="241" y="41"/>
                    <a:pt x="234" y="25"/>
                  </a:cubicBezTo>
                  <a:close/>
                </a:path>
              </a:pathLst>
            </a:custGeom>
            <a:solidFill>
              <a:srgbClr val="F4C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79">
              <a:extLst>
                <a:ext uri="{FF2B5EF4-FFF2-40B4-BE49-F238E27FC236}">
                  <a16:creationId xmlns:a16="http://schemas.microsoft.com/office/drawing/2014/main" id="{A5CFDECA-9ADA-403A-8568-52135B6B1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984251"/>
              <a:ext cx="2343150" cy="2300288"/>
            </a:xfrm>
            <a:custGeom>
              <a:avLst/>
              <a:gdLst>
                <a:gd name="T0" fmla="*/ 1476 w 1476"/>
                <a:gd name="T1" fmla="*/ 1386 h 1449"/>
                <a:gd name="T2" fmla="*/ 1415 w 1476"/>
                <a:gd name="T3" fmla="*/ 1449 h 1449"/>
                <a:gd name="T4" fmla="*/ 0 w 1476"/>
                <a:gd name="T5" fmla="*/ 63 h 1449"/>
                <a:gd name="T6" fmla="*/ 59 w 1476"/>
                <a:gd name="T7" fmla="*/ 0 h 1449"/>
                <a:gd name="T8" fmla="*/ 1476 w 1476"/>
                <a:gd name="T9" fmla="*/ 1386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9">
                  <a:moveTo>
                    <a:pt x="1476" y="1386"/>
                  </a:moveTo>
                  <a:lnTo>
                    <a:pt x="1415" y="1449"/>
                  </a:lnTo>
                  <a:lnTo>
                    <a:pt x="0" y="63"/>
                  </a:lnTo>
                  <a:lnTo>
                    <a:pt x="59" y="0"/>
                  </a:lnTo>
                  <a:lnTo>
                    <a:pt x="1476" y="1386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80">
              <a:extLst>
                <a:ext uri="{FF2B5EF4-FFF2-40B4-BE49-F238E27FC236}">
                  <a16:creationId xmlns:a16="http://schemas.microsoft.com/office/drawing/2014/main" id="{58C1DCFC-EFD4-4EC4-AF86-9095E66AC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984251"/>
              <a:ext cx="2343150" cy="2300288"/>
            </a:xfrm>
            <a:custGeom>
              <a:avLst/>
              <a:gdLst>
                <a:gd name="T0" fmla="*/ 1476 w 1476"/>
                <a:gd name="T1" fmla="*/ 1386 h 1449"/>
                <a:gd name="T2" fmla="*/ 1415 w 1476"/>
                <a:gd name="T3" fmla="*/ 1449 h 1449"/>
                <a:gd name="T4" fmla="*/ 0 w 1476"/>
                <a:gd name="T5" fmla="*/ 63 h 1449"/>
                <a:gd name="T6" fmla="*/ 59 w 1476"/>
                <a:gd name="T7" fmla="*/ 0 h 1449"/>
                <a:gd name="T8" fmla="*/ 1476 w 1476"/>
                <a:gd name="T9" fmla="*/ 1386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9">
                  <a:moveTo>
                    <a:pt x="1476" y="1386"/>
                  </a:moveTo>
                  <a:lnTo>
                    <a:pt x="1415" y="1449"/>
                  </a:lnTo>
                  <a:lnTo>
                    <a:pt x="0" y="63"/>
                  </a:lnTo>
                  <a:lnTo>
                    <a:pt x="59" y="0"/>
                  </a:lnTo>
                  <a:lnTo>
                    <a:pt x="1476" y="1386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81">
              <a:extLst>
                <a:ext uri="{FF2B5EF4-FFF2-40B4-BE49-F238E27FC236}">
                  <a16:creationId xmlns:a16="http://schemas.microsoft.com/office/drawing/2014/main" id="{F0D0DB2E-AC00-49F5-A23C-6A6184EE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1155701"/>
              <a:ext cx="2343150" cy="2298700"/>
            </a:xfrm>
            <a:custGeom>
              <a:avLst/>
              <a:gdLst>
                <a:gd name="T0" fmla="*/ 1476 w 1476"/>
                <a:gd name="T1" fmla="*/ 1387 h 1448"/>
                <a:gd name="T2" fmla="*/ 1417 w 1476"/>
                <a:gd name="T3" fmla="*/ 1448 h 1448"/>
                <a:gd name="T4" fmla="*/ 0 w 1476"/>
                <a:gd name="T5" fmla="*/ 63 h 1448"/>
                <a:gd name="T6" fmla="*/ 61 w 1476"/>
                <a:gd name="T7" fmla="*/ 0 h 1448"/>
                <a:gd name="T8" fmla="*/ 1476 w 1476"/>
                <a:gd name="T9" fmla="*/ 1387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8">
                  <a:moveTo>
                    <a:pt x="1476" y="1387"/>
                  </a:moveTo>
                  <a:lnTo>
                    <a:pt x="1417" y="1448"/>
                  </a:lnTo>
                  <a:lnTo>
                    <a:pt x="0" y="63"/>
                  </a:lnTo>
                  <a:lnTo>
                    <a:pt x="61" y="0"/>
                  </a:lnTo>
                  <a:lnTo>
                    <a:pt x="1476" y="1387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82">
              <a:extLst>
                <a:ext uri="{FF2B5EF4-FFF2-40B4-BE49-F238E27FC236}">
                  <a16:creationId xmlns:a16="http://schemas.microsoft.com/office/drawing/2014/main" id="{03001D4F-7C7B-4541-A96D-464D2B4E6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1155701"/>
              <a:ext cx="2343150" cy="2298700"/>
            </a:xfrm>
            <a:custGeom>
              <a:avLst/>
              <a:gdLst>
                <a:gd name="T0" fmla="*/ 1476 w 1476"/>
                <a:gd name="T1" fmla="*/ 1387 h 1448"/>
                <a:gd name="T2" fmla="*/ 1417 w 1476"/>
                <a:gd name="T3" fmla="*/ 1448 h 1448"/>
                <a:gd name="T4" fmla="*/ 0 w 1476"/>
                <a:gd name="T5" fmla="*/ 63 h 1448"/>
                <a:gd name="T6" fmla="*/ 61 w 1476"/>
                <a:gd name="T7" fmla="*/ 0 h 1448"/>
                <a:gd name="T8" fmla="*/ 1476 w 1476"/>
                <a:gd name="T9" fmla="*/ 1387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8">
                  <a:moveTo>
                    <a:pt x="1476" y="1387"/>
                  </a:moveTo>
                  <a:lnTo>
                    <a:pt x="1417" y="1448"/>
                  </a:lnTo>
                  <a:lnTo>
                    <a:pt x="0" y="63"/>
                  </a:lnTo>
                  <a:lnTo>
                    <a:pt x="61" y="0"/>
                  </a:lnTo>
                  <a:lnTo>
                    <a:pt x="1476" y="1387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83">
              <a:extLst>
                <a:ext uri="{FF2B5EF4-FFF2-40B4-BE49-F238E27FC236}">
                  <a16:creationId xmlns:a16="http://schemas.microsoft.com/office/drawing/2014/main" id="{88A81FF4-9C52-424B-AE36-64E8B2BE5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1538" y="757238"/>
              <a:ext cx="884238" cy="893763"/>
            </a:xfrm>
            <a:custGeom>
              <a:avLst/>
              <a:gdLst>
                <a:gd name="T0" fmla="*/ 116 w 319"/>
                <a:gd name="T1" fmla="*/ 305 h 323"/>
                <a:gd name="T2" fmla="*/ 22 w 319"/>
                <a:gd name="T3" fmla="*/ 221 h 323"/>
                <a:gd name="T4" fmla="*/ 18 w 319"/>
                <a:gd name="T5" fmla="*/ 153 h 323"/>
                <a:gd name="T6" fmla="*/ 135 w 319"/>
                <a:gd name="T7" fmla="*/ 22 h 323"/>
                <a:gd name="T8" fmla="*/ 203 w 319"/>
                <a:gd name="T9" fmla="*/ 18 h 323"/>
                <a:gd name="T10" fmla="*/ 297 w 319"/>
                <a:gd name="T11" fmla="*/ 102 h 323"/>
                <a:gd name="T12" fmla="*/ 301 w 319"/>
                <a:gd name="T13" fmla="*/ 170 h 323"/>
                <a:gd name="T14" fmla="*/ 184 w 319"/>
                <a:gd name="T15" fmla="*/ 301 h 323"/>
                <a:gd name="T16" fmla="*/ 116 w 319"/>
                <a:gd name="T17" fmla="*/ 30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323">
                  <a:moveTo>
                    <a:pt x="116" y="305"/>
                  </a:moveTo>
                  <a:cubicBezTo>
                    <a:pt x="22" y="221"/>
                    <a:pt x="22" y="221"/>
                    <a:pt x="22" y="221"/>
                  </a:cubicBezTo>
                  <a:cubicBezTo>
                    <a:pt x="2" y="203"/>
                    <a:pt x="0" y="172"/>
                    <a:pt x="18" y="153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53" y="2"/>
                    <a:pt x="183" y="0"/>
                    <a:pt x="203" y="18"/>
                  </a:cubicBezTo>
                  <a:cubicBezTo>
                    <a:pt x="297" y="102"/>
                    <a:pt x="297" y="102"/>
                    <a:pt x="297" y="102"/>
                  </a:cubicBezTo>
                  <a:cubicBezTo>
                    <a:pt x="317" y="120"/>
                    <a:pt x="319" y="151"/>
                    <a:pt x="301" y="17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66" y="321"/>
                    <a:pt x="136" y="323"/>
                    <a:pt x="116" y="305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84">
              <a:extLst>
                <a:ext uri="{FF2B5EF4-FFF2-40B4-BE49-F238E27FC236}">
                  <a16:creationId xmlns:a16="http://schemas.microsoft.com/office/drawing/2014/main" id="{F7B1954A-CC37-43B3-AEFD-22EBDDD02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1189038"/>
              <a:ext cx="620713" cy="425450"/>
            </a:xfrm>
            <a:custGeom>
              <a:avLst/>
              <a:gdLst>
                <a:gd name="T0" fmla="*/ 221 w 224"/>
                <a:gd name="T1" fmla="*/ 79 h 154"/>
                <a:gd name="T2" fmla="*/ 1 w 224"/>
                <a:gd name="T3" fmla="*/ 17 h 154"/>
                <a:gd name="T4" fmla="*/ 4 w 224"/>
                <a:gd name="T5" fmla="*/ 49 h 154"/>
                <a:gd name="T6" fmla="*/ 114 w 224"/>
                <a:gd name="T7" fmla="*/ 149 h 154"/>
                <a:gd name="T8" fmla="*/ 185 w 224"/>
                <a:gd name="T9" fmla="*/ 126 h 154"/>
                <a:gd name="T10" fmla="*/ 224 w 224"/>
                <a:gd name="T11" fmla="*/ 82 h 154"/>
                <a:gd name="T12" fmla="*/ 221 w 224"/>
                <a:gd name="T13" fmla="*/ 7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54">
                  <a:moveTo>
                    <a:pt x="221" y="79"/>
                  </a:moveTo>
                  <a:cubicBezTo>
                    <a:pt x="152" y="0"/>
                    <a:pt x="48" y="8"/>
                    <a:pt x="1" y="17"/>
                  </a:cubicBezTo>
                  <a:cubicBezTo>
                    <a:pt x="0" y="28"/>
                    <a:pt x="1" y="39"/>
                    <a:pt x="4" y="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39" y="154"/>
                    <a:pt x="167" y="146"/>
                    <a:pt x="185" y="126"/>
                  </a:cubicBezTo>
                  <a:cubicBezTo>
                    <a:pt x="224" y="82"/>
                    <a:pt x="224" y="82"/>
                    <a:pt x="224" y="82"/>
                  </a:cubicBezTo>
                  <a:cubicBezTo>
                    <a:pt x="223" y="81"/>
                    <a:pt x="222" y="80"/>
                    <a:pt x="221" y="79"/>
                  </a:cubicBezTo>
                  <a:close/>
                </a:path>
              </a:pathLst>
            </a:custGeom>
            <a:solidFill>
              <a:srgbClr val="7B7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Rectangle 85">
              <a:extLst>
                <a:ext uri="{FF2B5EF4-FFF2-40B4-BE49-F238E27FC236}">
                  <a16:creationId xmlns:a16="http://schemas.microsoft.com/office/drawing/2014/main" id="{813C5345-91A2-406A-B1E4-57B1CE700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3813" y="3756026"/>
              <a:ext cx="138113" cy="1392238"/>
            </a:xfrm>
            <a:prstGeom prst="rect">
              <a:avLst/>
            </a:pr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Rectangle 86">
              <a:extLst>
                <a:ext uri="{FF2B5EF4-FFF2-40B4-BE49-F238E27FC236}">
                  <a16:creationId xmlns:a16="http://schemas.microsoft.com/office/drawing/2014/main" id="{CB3268F5-17C4-4835-8E87-F424FBB63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3813" y="3756026"/>
              <a:ext cx="138113" cy="1392238"/>
            </a:xfrm>
            <a:prstGeom prst="rect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Rectangle 87">
              <a:extLst>
                <a:ext uri="{FF2B5EF4-FFF2-40B4-BE49-F238E27FC236}">
                  <a16:creationId xmlns:a16="http://schemas.microsoft.com/office/drawing/2014/main" id="{B0F1132F-B7E6-4C5F-B762-06B5A50D9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5688" y="3756026"/>
              <a:ext cx="134938" cy="1392238"/>
            </a:xfrm>
            <a:prstGeom prst="rect">
              <a:avLst/>
            </a:pr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Rectangle 88">
              <a:extLst>
                <a:ext uri="{FF2B5EF4-FFF2-40B4-BE49-F238E27FC236}">
                  <a16:creationId xmlns:a16="http://schemas.microsoft.com/office/drawing/2014/main" id="{1AA9D8B5-681E-4721-BB47-934DF5F20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5688" y="3756026"/>
              <a:ext cx="134938" cy="1392238"/>
            </a:xfrm>
            <a:prstGeom prst="rect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89">
              <a:extLst>
                <a:ext uri="{FF2B5EF4-FFF2-40B4-BE49-F238E27FC236}">
                  <a16:creationId xmlns:a16="http://schemas.microsoft.com/office/drawing/2014/main" id="{1F8D7F26-BC87-4BF4-B4B7-A3F17CB4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513" y="2881313"/>
              <a:ext cx="633413" cy="941388"/>
            </a:xfrm>
            <a:custGeom>
              <a:avLst/>
              <a:gdLst>
                <a:gd name="T0" fmla="*/ 181 w 229"/>
                <a:gd name="T1" fmla="*/ 340 h 340"/>
                <a:gd name="T2" fmla="*/ 48 w 229"/>
                <a:gd name="T3" fmla="*/ 340 h 340"/>
                <a:gd name="T4" fmla="*/ 0 w 229"/>
                <a:gd name="T5" fmla="*/ 292 h 340"/>
                <a:gd name="T6" fmla="*/ 0 w 229"/>
                <a:gd name="T7" fmla="*/ 48 h 340"/>
                <a:gd name="T8" fmla="*/ 48 w 229"/>
                <a:gd name="T9" fmla="*/ 0 h 340"/>
                <a:gd name="T10" fmla="*/ 181 w 229"/>
                <a:gd name="T11" fmla="*/ 0 h 340"/>
                <a:gd name="T12" fmla="*/ 229 w 229"/>
                <a:gd name="T13" fmla="*/ 48 h 340"/>
                <a:gd name="T14" fmla="*/ 229 w 229"/>
                <a:gd name="T15" fmla="*/ 292 h 340"/>
                <a:gd name="T16" fmla="*/ 181 w 229"/>
                <a:gd name="T1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340">
                  <a:moveTo>
                    <a:pt x="181" y="340"/>
                  </a:moveTo>
                  <a:cubicBezTo>
                    <a:pt x="48" y="340"/>
                    <a:pt x="48" y="340"/>
                    <a:pt x="48" y="340"/>
                  </a:cubicBezTo>
                  <a:cubicBezTo>
                    <a:pt x="22" y="340"/>
                    <a:pt x="0" y="319"/>
                    <a:pt x="0" y="29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208" y="0"/>
                    <a:pt x="229" y="22"/>
                    <a:pt x="229" y="48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319"/>
                    <a:pt x="208" y="340"/>
                    <a:pt x="181" y="340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90">
              <a:extLst>
                <a:ext uri="{FF2B5EF4-FFF2-40B4-BE49-F238E27FC236}">
                  <a16:creationId xmlns:a16="http://schemas.microsoft.com/office/drawing/2014/main" id="{652D6940-EFF9-4AB8-A3F2-FC80B7BC6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513" y="2881313"/>
              <a:ext cx="633413" cy="941388"/>
            </a:xfrm>
            <a:custGeom>
              <a:avLst/>
              <a:gdLst>
                <a:gd name="T0" fmla="*/ 181 w 229"/>
                <a:gd name="T1" fmla="*/ 340 h 340"/>
                <a:gd name="T2" fmla="*/ 48 w 229"/>
                <a:gd name="T3" fmla="*/ 340 h 340"/>
                <a:gd name="T4" fmla="*/ 0 w 229"/>
                <a:gd name="T5" fmla="*/ 292 h 340"/>
                <a:gd name="T6" fmla="*/ 0 w 229"/>
                <a:gd name="T7" fmla="*/ 48 h 340"/>
                <a:gd name="T8" fmla="*/ 48 w 229"/>
                <a:gd name="T9" fmla="*/ 0 h 340"/>
                <a:gd name="T10" fmla="*/ 181 w 229"/>
                <a:gd name="T11" fmla="*/ 0 h 340"/>
                <a:gd name="T12" fmla="*/ 229 w 229"/>
                <a:gd name="T13" fmla="*/ 48 h 340"/>
                <a:gd name="T14" fmla="*/ 229 w 229"/>
                <a:gd name="T15" fmla="*/ 292 h 340"/>
                <a:gd name="T16" fmla="*/ 181 w 229"/>
                <a:gd name="T1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340">
                  <a:moveTo>
                    <a:pt x="181" y="340"/>
                  </a:moveTo>
                  <a:cubicBezTo>
                    <a:pt x="48" y="340"/>
                    <a:pt x="48" y="340"/>
                    <a:pt x="48" y="340"/>
                  </a:cubicBezTo>
                  <a:cubicBezTo>
                    <a:pt x="22" y="340"/>
                    <a:pt x="0" y="319"/>
                    <a:pt x="0" y="29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208" y="0"/>
                    <a:pt x="229" y="22"/>
                    <a:pt x="229" y="48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319"/>
                    <a:pt x="208" y="340"/>
                    <a:pt x="181" y="340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91">
              <a:extLst>
                <a:ext uri="{FF2B5EF4-FFF2-40B4-BE49-F238E27FC236}">
                  <a16:creationId xmlns:a16="http://schemas.microsoft.com/office/drawing/2014/main" id="{0B15969E-2130-4772-95E7-FBDBFB71D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1538" y="757238"/>
              <a:ext cx="884238" cy="893763"/>
            </a:xfrm>
            <a:custGeom>
              <a:avLst/>
              <a:gdLst>
                <a:gd name="T0" fmla="*/ 116 w 319"/>
                <a:gd name="T1" fmla="*/ 305 h 323"/>
                <a:gd name="T2" fmla="*/ 22 w 319"/>
                <a:gd name="T3" fmla="*/ 221 h 323"/>
                <a:gd name="T4" fmla="*/ 18 w 319"/>
                <a:gd name="T5" fmla="*/ 153 h 323"/>
                <a:gd name="T6" fmla="*/ 135 w 319"/>
                <a:gd name="T7" fmla="*/ 22 h 323"/>
                <a:gd name="T8" fmla="*/ 203 w 319"/>
                <a:gd name="T9" fmla="*/ 18 h 323"/>
                <a:gd name="T10" fmla="*/ 297 w 319"/>
                <a:gd name="T11" fmla="*/ 102 h 323"/>
                <a:gd name="T12" fmla="*/ 301 w 319"/>
                <a:gd name="T13" fmla="*/ 170 h 323"/>
                <a:gd name="T14" fmla="*/ 184 w 319"/>
                <a:gd name="T15" fmla="*/ 301 h 323"/>
                <a:gd name="T16" fmla="*/ 116 w 319"/>
                <a:gd name="T17" fmla="*/ 30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323">
                  <a:moveTo>
                    <a:pt x="116" y="305"/>
                  </a:moveTo>
                  <a:cubicBezTo>
                    <a:pt x="22" y="221"/>
                    <a:pt x="22" y="221"/>
                    <a:pt x="22" y="221"/>
                  </a:cubicBezTo>
                  <a:cubicBezTo>
                    <a:pt x="2" y="203"/>
                    <a:pt x="0" y="172"/>
                    <a:pt x="18" y="153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53" y="2"/>
                    <a:pt x="183" y="0"/>
                    <a:pt x="203" y="18"/>
                  </a:cubicBezTo>
                  <a:cubicBezTo>
                    <a:pt x="297" y="102"/>
                    <a:pt x="297" y="102"/>
                    <a:pt x="297" y="102"/>
                  </a:cubicBezTo>
                  <a:cubicBezTo>
                    <a:pt x="317" y="120"/>
                    <a:pt x="319" y="151"/>
                    <a:pt x="301" y="17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66" y="321"/>
                    <a:pt x="136" y="323"/>
                    <a:pt x="116" y="305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92">
              <a:extLst>
                <a:ext uri="{FF2B5EF4-FFF2-40B4-BE49-F238E27FC236}">
                  <a16:creationId xmlns:a16="http://schemas.microsoft.com/office/drawing/2014/main" id="{48004193-D040-434A-BF09-8666C6025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7775" y="1122363"/>
              <a:ext cx="1684338" cy="1406525"/>
            </a:xfrm>
            <a:custGeom>
              <a:avLst/>
              <a:gdLst>
                <a:gd name="T0" fmla="*/ 521 w 608"/>
                <a:gd name="T1" fmla="*/ 508 h 508"/>
                <a:gd name="T2" fmla="*/ 421 w 608"/>
                <a:gd name="T3" fmla="*/ 89 h 508"/>
                <a:gd name="T4" fmla="*/ 0 w 608"/>
                <a:gd name="T5" fmla="*/ 184 h 508"/>
                <a:gd name="T6" fmla="*/ 521 w 608"/>
                <a:gd name="T7" fmla="*/ 50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508">
                  <a:moveTo>
                    <a:pt x="521" y="508"/>
                  </a:moveTo>
                  <a:cubicBezTo>
                    <a:pt x="608" y="365"/>
                    <a:pt x="563" y="177"/>
                    <a:pt x="421" y="89"/>
                  </a:cubicBezTo>
                  <a:cubicBezTo>
                    <a:pt x="278" y="0"/>
                    <a:pt x="90" y="43"/>
                    <a:pt x="0" y="184"/>
                  </a:cubicBezTo>
                  <a:lnTo>
                    <a:pt x="521" y="508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93">
              <a:extLst>
                <a:ext uri="{FF2B5EF4-FFF2-40B4-BE49-F238E27FC236}">
                  <a16:creationId xmlns:a16="http://schemas.microsoft.com/office/drawing/2014/main" id="{2C7F232A-1DA4-4034-9481-79D227041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0063" y="1214438"/>
              <a:ext cx="1162050" cy="1311275"/>
            </a:xfrm>
            <a:custGeom>
              <a:avLst/>
              <a:gdLst>
                <a:gd name="T0" fmla="*/ 332 w 419"/>
                <a:gd name="T1" fmla="*/ 474 h 474"/>
                <a:gd name="T2" fmla="*/ 232 w 419"/>
                <a:gd name="T3" fmla="*/ 56 h 474"/>
                <a:gd name="T4" fmla="*/ 0 w 419"/>
                <a:gd name="T5" fmla="*/ 18 h 474"/>
                <a:gd name="T6" fmla="*/ 332 w 419"/>
                <a:gd name="T7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9" h="474">
                  <a:moveTo>
                    <a:pt x="332" y="474"/>
                  </a:moveTo>
                  <a:cubicBezTo>
                    <a:pt x="419" y="331"/>
                    <a:pt x="374" y="144"/>
                    <a:pt x="232" y="56"/>
                  </a:cubicBezTo>
                  <a:cubicBezTo>
                    <a:pt x="160" y="11"/>
                    <a:pt x="76" y="0"/>
                    <a:pt x="0" y="18"/>
                  </a:cubicBezTo>
                  <a:cubicBezTo>
                    <a:pt x="86" y="72"/>
                    <a:pt x="295" y="228"/>
                    <a:pt x="332" y="474"/>
                  </a:cubicBezTo>
                  <a:close/>
                </a:path>
              </a:pathLst>
            </a:custGeom>
            <a:solidFill>
              <a:srgbClr val="B2A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94">
              <a:extLst>
                <a:ext uri="{FF2B5EF4-FFF2-40B4-BE49-F238E27FC236}">
                  <a16:creationId xmlns:a16="http://schemas.microsoft.com/office/drawing/2014/main" id="{F828027B-391F-4F46-B832-47BCE02A8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7775" y="1122363"/>
              <a:ext cx="1684338" cy="1406525"/>
            </a:xfrm>
            <a:custGeom>
              <a:avLst/>
              <a:gdLst>
                <a:gd name="T0" fmla="*/ 521 w 608"/>
                <a:gd name="T1" fmla="*/ 508 h 508"/>
                <a:gd name="T2" fmla="*/ 421 w 608"/>
                <a:gd name="T3" fmla="*/ 89 h 508"/>
                <a:gd name="T4" fmla="*/ 0 w 608"/>
                <a:gd name="T5" fmla="*/ 184 h 508"/>
                <a:gd name="T6" fmla="*/ 521 w 608"/>
                <a:gd name="T7" fmla="*/ 50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508">
                  <a:moveTo>
                    <a:pt x="521" y="508"/>
                  </a:moveTo>
                  <a:cubicBezTo>
                    <a:pt x="608" y="365"/>
                    <a:pt x="563" y="177"/>
                    <a:pt x="421" y="89"/>
                  </a:cubicBezTo>
                  <a:cubicBezTo>
                    <a:pt x="278" y="0"/>
                    <a:pt x="90" y="43"/>
                    <a:pt x="0" y="184"/>
                  </a:cubicBezTo>
                  <a:lnTo>
                    <a:pt x="521" y="508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95">
              <a:extLst>
                <a:ext uri="{FF2B5EF4-FFF2-40B4-BE49-F238E27FC236}">
                  <a16:creationId xmlns:a16="http://schemas.microsoft.com/office/drawing/2014/main" id="{CBF07E00-7BBB-46A0-958B-6783A7E09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3068638"/>
              <a:ext cx="215900" cy="188913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5A4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96">
              <a:extLst>
                <a:ext uri="{FF2B5EF4-FFF2-40B4-BE49-F238E27FC236}">
                  <a16:creationId xmlns:a16="http://schemas.microsoft.com/office/drawing/2014/main" id="{4B1368AE-FF62-49E4-876D-59CB57C1D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3444876"/>
              <a:ext cx="215900" cy="188913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5A4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97">
              <a:extLst>
                <a:ext uri="{FF2B5EF4-FFF2-40B4-BE49-F238E27FC236}">
                  <a16:creationId xmlns:a16="http://schemas.microsoft.com/office/drawing/2014/main" id="{DEEB959C-9BD2-4C27-8D50-13ED5E426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3068638"/>
              <a:ext cx="215900" cy="188913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98">
              <a:extLst>
                <a:ext uri="{FF2B5EF4-FFF2-40B4-BE49-F238E27FC236}">
                  <a16:creationId xmlns:a16="http://schemas.microsoft.com/office/drawing/2014/main" id="{DA35B706-E275-42FA-B61B-341ECC508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3444876"/>
              <a:ext cx="215900" cy="188913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99">
              <a:extLst>
                <a:ext uri="{FF2B5EF4-FFF2-40B4-BE49-F238E27FC236}">
                  <a16:creationId xmlns:a16="http://schemas.microsoft.com/office/drawing/2014/main" id="{8B586CAB-E89C-4C6D-A8C0-8225A5343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350" y="1019176"/>
              <a:ext cx="212725" cy="207963"/>
            </a:xfrm>
            <a:custGeom>
              <a:avLst/>
              <a:gdLst>
                <a:gd name="T0" fmla="*/ 114 w 134"/>
                <a:gd name="T1" fmla="*/ 16 h 131"/>
                <a:gd name="T2" fmla="*/ 45 w 134"/>
                <a:gd name="T3" fmla="*/ 0 h 131"/>
                <a:gd name="T4" fmla="*/ 0 w 134"/>
                <a:gd name="T5" fmla="*/ 53 h 131"/>
                <a:gd name="T6" fmla="*/ 21 w 134"/>
                <a:gd name="T7" fmla="*/ 117 h 131"/>
                <a:gd name="T8" fmla="*/ 89 w 134"/>
                <a:gd name="T9" fmla="*/ 131 h 131"/>
                <a:gd name="T10" fmla="*/ 134 w 134"/>
                <a:gd name="T11" fmla="*/ 81 h 131"/>
                <a:gd name="T12" fmla="*/ 114 w 134"/>
                <a:gd name="T13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31">
                  <a:moveTo>
                    <a:pt x="114" y="16"/>
                  </a:moveTo>
                  <a:lnTo>
                    <a:pt x="45" y="0"/>
                  </a:lnTo>
                  <a:lnTo>
                    <a:pt x="0" y="53"/>
                  </a:lnTo>
                  <a:lnTo>
                    <a:pt x="21" y="117"/>
                  </a:lnTo>
                  <a:lnTo>
                    <a:pt x="89" y="131"/>
                  </a:lnTo>
                  <a:lnTo>
                    <a:pt x="134" y="81"/>
                  </a:lnTo>
                  <a:lnTo>
                    <a:pt x="114" y="16"/>
                  </a:lnTo>
                  <a:close/>
                </a:path>
              </a:pathLst>
            </a:custGeom>
            <a:solidFill>
              <a:srgbClr val="5A4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100">
              <a:extLst>
                <a:ext uri="{FF2B5EF4-FFF2-40B4-BE49-F238E27FC236}">
                  <a16:creationId xmlns:a16="http://schemas.microsoft.com/office/drawing/2014/main" id="{0325EC04-2D1E-4347-B702-77CCAA0FD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350" y="1019176"/>
              <a:ext cx="212725" cy="207963"/>
            </a:xfrm>
            <a:custGeom>
              <a:avLst/>
              <a:gdLst>
                <a:gd name="T0" fmla="*/ 114 w 134"/>
                <a:gd name="T1" fmla="*/ 16 h 131"/>
                <a:gd name="T2" fmla="*/ 45 w 134"/>
                <a:gd name="T3" fmla="*/ 0 h 131"/>
                <a:gd name="T4" fmla="*/ 0 w 134"/>
                <a:gd name="T5" fmla="*/ 53 h 131"/>
                <a:gd name="T6" fmla="*/ 21 w 134"/>
                <a:gd name="T7" fmla="*/ 117 h 131"/>
                <a:gd name="T8" fmla="*/ 89 w 134"/>
                <a:gd name="T9" fmla="*/ 131 h 131"/>
                <a:gd name="T10" fmla="*/ 134 w 134"/>
                <a:gd name="T11" fmla="*/ 81 h 131"/>
                <a:gd name="T12" fmla="*/ 114 w 134"/>
                <a:gd name="T13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31">
                  <a:moveTo>
                    <a:pt x="114" y="16"/>
                  </a:moveTo>
                  <a:lnTo>
                    <a:pt x="45" y="0"/>
                  </a:lnTo>
                  <a:lnTo>
                    <a:pt x="0" y="53"/>
                  </a:lnTo>
                  <a:lnTo>
                    <a:pt x="21" y="117"/>
                  </a:lnTo>
                  <a:lnTo>
                    <a:pt x="89" y="131"/>
                  </a:lnTo>
                  <a:lnTo>
                    <a:pt x="134" y="81"/>
                  </a:lnTo>
                  <a:lnTo>
                    <a:pt x="114" y="16"/>
                  </a:ln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101">
              <a:extLst>
                <a:ext uri="{FF2B5EF4-FFF2-40B4-BE49-F238E27FC236}">
                  <a16:creationId xmlns:a16="http://schemas.microsoft.com/office/drawing/2014/main" id="{F1A73288-E9AB-4D77-B7FE-7A4A4950C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5057776"/>
              <a:ext cx="1989138" cy="666750"/>
            </a:xfrm>
            <a:custGeom>
              <a:avLst/>
              <a:gdLst>
                <a:gd name="T0" fmla="*/ 718 w 718"/>
                <a:gd name="T1" fmla="*/ 241 h 241"/>
                <a:gd name="T2" fmla="*/ 0 w 718"/>
                <a:gd name="T3" fmla="*/ 241 h 241"/>
                <a:gd name="T4" fmla="*/ 0 w 718"/>
                <a:gd name="T5" fmla="*/ 93 h 241"/>
                <a:gd name="T6" fmla="*/ 93 w 718"/>
                <a:gd name="T7" fmla="*/ 0 h 241"/>
                <a:gd name="T8" fmla="*/ 621 w 718"/>
                <a:gd name="T9" fmla="*/ 0 h 241"/>
                <a:gd name="T10" fmla="*/ 718 w 718"/>
                <a:gd name="T11" fmla="*/ 96 h 241"/>
                <a:gd name="T12" fmla="*/ 718 w 718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8" h="241">
                  <a:moveTo>
                    <a:pt x="718" y="241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1"/>
                    <a:pt x="42" y="0"/>
                    <a:pt x="93" y="0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675" y="0"/>
                    <a:pt x="718" y="43"/>
                    <a:pt x="718" y="96"/>
                  </a:cubicBezTo>
                  <a:lnTo>
                    <a:pt x="718" y="241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102">
              <a:extLst>
                <a:ext uri="{FF2B5EF4-FFF2-40B4-BE49-F238E27FC236}">
                  <a16:creationId xmlns:a16="http://schemas.microsoft.com/office/drawing/2014/main" id="{FE31E022-6043-4FC6-A1C4-ABBAFCC55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5341938"/>
              <a:ext cx="1989138" cy="382588"/>
            </a:xfrm>
            <a:custGeom>
              <a:avLst/>
              <a:gdLst>
                <a:gd name="T0" fmla="*/ 0 w 718"/>
                <a:gd name="T1" fmla="*/ 115 h 138"/>
                <a:gd name="T2" fmla="*/ 0 w 718"/>
                <a:gd name="T3" fmla="*/ 138 h 138"/>
                <a:gd name="T4" fmla="*/ 718 w 718"/>
                <a:gd name="T5" fmla="*/ 138 h 138"/>
                <a:gd name="T6" fmla="*/ 718 w 718"/>
                <a:gd name="T7" fmla="*/ 0 h 138"/>
                <a:gd name="T8" fmla="*/ 0 w 718"/>
                <a:gd name="T9" fmla="*/ 1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8" h="138">
                  <a:moveTo>
                    <a:pt x="0" y="115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718" y="138"/>
                    <a:pt x="718" y="138"/>
                    <a:pt x="718" y="138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500" y="84"/>
                    <a:pt x="155" y="108"/>
                    <a:pt x="0" y="115"/>
                  </a:cubicBezTo>
                  <a:close/>
                </a:path>
              </a:pathLst>
            </a:custGeom>
            <a:solidFill>
              <a:srgbClr val="B7B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103">
              <a:extLst>
                <a:ext uri="{FF2B5EF4-FFF2-40B4-BE49-F238E27FC236}">
                  <a16:creationId xmlns:a16="http://schemas.microsoft.com/office/drawing/2014/main" id="{2D207E91-E86F-474F-B8CD-1FDF3F07A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5057776"/>
              <a:ext cx="1989138" cy="666750"/>
            </a:xfrm>
            <a:custGeom>
              <a:avLst/>
              <a:gdLst>
                <a:gd name="T0" fmla="*/ 718 w 718"/>
                <a:gd name="T1" fmla="*/ 241 h 241"/>
                <a:gd name="T2" fmla="*/ 0 w 718"/>
                <a:gd name="T3" fmla="*/ 241 h 241"/>
                <a:gd name="T4" fmla="*/ 0 w 718"/>
                <a:gd name="T5" fmla="*/ 93 h 241"/>
                <a:gd name="T6" fmla="*/ 93 w 718"/>
                <a:gd name="T7" fmla="*/ 0 h 241"/>
                <a:gd name="T8" fmla="*/ 621 w 718"/>
                <a:gd name="T9" fmla="*/ 0 h 241"/>
                <a:gd name="T10" fmla="*/ 718 w 718"/>
                <a:gd name="T11" fmla="*/ 96 h 241"/>
                <a:gd name="T12" fmla="*/ 718 w 718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8" h="241">
                  <a:moveTo>
                    <a:pt x="718" y="241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1"/>
                    <a:pt x="42" y="0"/>
                    <a:pt x="93" y="0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675" y="0"/>
                    <a:pt x="718" y="43"/>
                    <a:pt x="718" y="96"/>
                  </a:cubicBezTo>
                  <a:lnTo>
                    <a:pt x="718" y="241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104">
              <a:extLst>
                <a:ext uri="{FF2B5EF4-FFF2-40B4-BE49-F238E27FC236}">
                  <a16:creationId xmlns:a16="http://schemas.microsoft.com/office/drawing/2014/main" id="{01633A7E-AF0A-4BF9-8EC2-634EC4CAE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63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6" y="99"/>
                    <a:pt x="21" y="99"/>
                  </a:cubicBezTo>
                  <a:close/>
                </a:path>
              </a:pathLst>
            </a:custGeom>
            <a:solidFill>
              <a:srgbClr val="F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105">
              <a:extLst>
                <a:ext uri="{FF2B5EF4-FFF2-40B4-BE49-F238E27FC236}">
                  <a16:creationId xmlns:a16="http://schemas.microsoft.com/office/drawing/2014/main" id="{A2C40C59-C950-4CCE-983D-113F7145C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63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6" y="99"/>
                    <a:pt x="21" y="99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106">
              <a:extLst>
                <a:ext uri="{FF2B5EF4-FFF2-40B4-BE49-F238E27FC236}">
                  <a16:creationId xmlns:a16="http://schemas.microsoft.com/office/drawing/2014/main" id="{6D94BECB-C4F2-4864-BE7F-49A4FB75C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8088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solidFill>
              <a:srgbClr val="FFC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107">
              <a:extLst>
                <a:ext uri="{FF2B5EF4-FFF2-40B4-BE49-F238E27FC236}">
                  <a16:creationId xmlns:a16="http://schemas.microsoft.com/office/drawing/2014/main" id="{51C9AD66-0863-4128-8FDC-5439D5D8C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8088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108">
              <a:extLst>
                <a:ext uri="{FF2B5EF4-FFF2-40B4-BE49-F238E27FC236}">
                  <a16:creationId xmlns:a16="http://schemas.microsoft.com/office/drawing/2014/main" id="{B99E8106-35DA-4E25-AB52-85A07E083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3200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109">
              <a:extLst>
                <a:ext uri="{FF2B5EF4-FFF2-40B4-BE49-F238E27FC236}">
                  <a16:creationId xmlns:a16="http://schemas.microsoft.com/office/drawing/2014/main" id="{7B107C91-F29D-408E-AFE9-0125A625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3200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110">
              <a:extLst>
                <a:ext uri="{FF2B5EF4-FFF2-40B4-BE49-F238E27FC236}">
                  <a16:creationId xmlns:a16="http://schemas.microsoft.com/office/drawing/2014/main" id="{4853B986-412C-4342-9B87-860701433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3" y="4857751"/>
              <a:ext cx="608013" cy="517525"/>
            </a:xfrm>
            <a:custGeom>
              <a:avLst/>
              <a:gdLst>
                <a:gd name="T0" fmla="*/ 207 w 219"/>
                <a:gd name="T1" fmla="*/ 113 h 187"/>
                <a:gd name="T2" fmla="*/ 202 w 219"/>
                <a:gd name="T3" fmla="*/ 122 h 187"/>
                <a:gd name="T4" fmla="*/ 192 w 219"/>
                <a:gd name="T5" fmla="*/ 125 h 187"/>
                <a:gd name="T6" fmla="*/ 193 w 219"/>
                <a:gd name="T7" fmla="*/ 154 h 187"/>
                <a:gd name="T8" fmla="*/ 190 w 219"/>
                <a:gd name="T9" fmla="*/ 144 h 187"/>
                <a:gd name="T10" fmla="*/ 171 w 219"/>
                <a:gd name="T11" fmla="*/ 179 h 187"/>
                <a:gd name="T12" fmla="*/ 5 w 219"/>
                <a:gd name="T13" fmla="*/ 87 h 187"/>
                <a:gd name="T14" fmla="*/ 15 w 219"/>
                <a:gd name="T15" fmla="*/ 84 h 187"/>
                <a:gd name="T16" fmla="*/ 14 w 219"/>
                <a:gd name="T17" fmla="*/ 55 h 187"/>
                <a:gd name="T18" fmla="*/ 17 w 219"/>
                <a:gd name="T19" fmla="*/ 65 h 187"/>
                <a:gd name="T20" fmla="*/ 37 w 219"/>
                <a:gd name="T21" fmla="*/ 30 h 187"/>
                <a:gd name="T22" fmla="*/ 41 w 219"/>
                <a:gd name="T23" fmla="*/ 22 h 187"/>
                <a:gd name="T24" fmla="*/ 52 w 219"/>
                <a:gd name="T25" fmla="*/ 19 h 187"/>
                <a:gd name="T26" fmla="*/ 23 w 219"/>
                <a:gd name="T27" fmla="*/ 117 h 187"/>
                <a:gd name="T28" fmla="*/ 26 w 219"/>
                <a:gd name="T29" fmla="*/ 127 h 187"/>
                <a:gd name="T30" fmla="*/ 46 w 219"/>
                <a:gd name="T31" fmla="*/ 92 h 187"/>
                <a:gd name="T32" fmla="*/ 50 w 219"/>
                <a:gd name="T33" fmla="*/ 84 h 187"/>
                <a:gd name="T34" fmla="*/ 61 w 219"/>
                <a:gd name="T35" fmla="*/ 81 h 187"/>
                <a:gd name="T36" fmla="*/ 59 w 219"/>
                <a:gd name="T37" fmla="*/ 52 h 187"/>
                <a:gd name="T38" fmla="*/ 62 w 219"/>
                <a:gd name="T39" fmla="*/ 62 h 187"/>
                <a:gd name="T40" fmla="*/ 82 w 219"/>
                <a:gd name="T41" fmla="*/ 27 h 187"/>
                <a:gd name="T42" fmla="*/ 86 w 219"/>
                <a:gd name="T43" fmla="*/ 18 h 187"/>
                <a:gd name="T44" fmla="*/ 97 w 219"/>
                <a:gd name="T45" fmla="*/ 15 h 187"/>
                <a:gd name="T46" fmla="*/ 44 w 219"/>
                <a:gd name="T47" fmla="*/ 157 h 187"/>
                <a:gd name="T48" fmla="*/ 47 w 219"/>
                <a:gd name="T49" fmla="*/ 167 h 187"/>
                <a:gd name="T50" fmla="*/ 67 w 219"/>
                <a:gd name="T51" fmla="*/ 132 h 187"/>
                <a:gd name="T52" fmla="*/ 71 w 219"/>
                <a:gd name="T53" fmla="*/ 124 h 187"/>
                <a:gd name="T54" fmla="*/ 82 w 219"/>
                <a:gd name="T55" fmla="*/ 121 h 187"/>
                <a:gd name="T56" fmla="*/ 80 w 219"/>
                <a:gd name="T57" fmla="*/ 92 h 187"/>
                <a:gd name="T58" fmla="*/ 83 w 219"/>
                <a:gd name="T59" fmla="*/ 102 h 187"/>
                <a:gd name="T60" fmla="*/ 103 w 219"/>
                <a:gd name="T61" fmla="*/ 67 h 187"/>
                <a:gd name="T62" fmla="*/ 107 w 219"/>
                <a:gd name="T63" fmla="*/ 58 h 187"/>
                <a:gd name="T64" fmla="*/ 118 w 219"/>
                <a:gd name="T65" fmla="*/ 56 h 187"/>
                <a:gd name="T66" fmla="*/ 117 w 219"/>
                <a:gd name="T67" fmla="*/ 26 h 187"/>
                <a:gd name="T68" fmla="*/ 120 w 219"/>
                <a:gd name="T69" fmla="*/ 37 h 187"/>
                <a:gd name="T70" fmla="*/ 139 w 219"/>
                <a:gd name="T71" fmla="*/ 2 h 187"/>
                <a:gd name="T72" fmla="*/ 80 w 219"/>
                <a:gd name="T73" fmla="*/ 185 h 187"/>
                <a:gd name="T74" fmla="*/ 91 w 219"/>
                <a:gd name="T75" fmla="*/ 183 h 187"/>
                <a:gd name="T76" fmla="*/ 89 w 219"/>
                <a:gd name="T77" fmla="*/ 153 h 187"/>
                <a:gd name="T78" fmla="*/ 92 w 219"/>
                <a:gd name="T79" fmla="*/ 164 h 187"/>
                <a:gd name="T80" fmla="*/ 112 w 219"/>
                <a:gd name="T81" fmla="*/ 129 h 187"/>
                <a:gd name="T82" fmla="*/ 116 w 219"/>
                <a:gd name="T83" fmla="*/ 120 h 187"/>
                <a:gd name="T84" fmla="*/ 127 w 219"/>
                <a:gd name="T85" fmla="*/ 117 h 187"/>
                <a:gd name="T86" fmla="*/ 126 w 219"/>
                <a:gd name="T87" fmla="*/ 88 h 187"/>
                <a:gd name="T88" fmla="*/ 129 w 219"/>
                <a:gd name="T89" fmla="*/ 98 h 187"/>
                <a:gd name="T90" fmla="*/ 148 w 219"/>
                <a:gd name="T91" fmla="*/ 64 h 187"/>
                <a:gd name="T92" fmla="*/ 153 w 219"/>
                <a:gd name="T93" fmla="*/ 55 h 187"/>
                <a:gd name="T94" fmla="*/ 163 w 219"/>
                <a:gd name="T95" fmla="*/ 52 h 187"/>
                <a:gd name="T96" fmla="*/ 162 w 219"/>
                <a:gd name="T97" fmla="*/ 23 h 187"/>
                <a:gd name="T98" fmla="*/ 165 w 219"/>
                <a:gd name="T99" fmla="*/ 33 h 187"/>
                <a:gd name="T100" fmla="*/ 133 w 219"/>
                <a:gd name="T101" fmla="*/ 169 h 187"/>
                <a:gd name="T102" fmla="*/ 138 w 219"/>
                <a:gd name="T103" fmla="*/ 160 h 187"/>
                <a:gd name="T104" fmla="*/ 148 w 219"/>
                <a:gd name="T105" fmla="*/ 157 h 187"/>
                <a:gd name="T106" fmla="*/ 147 w 219"/>
                <a:gd name="T107" fmla="*/ 128 h 187"/>
                <a:gd name="T108" fmla="*/ 150 w 219"/>
                <a:gd name="T109" fmla="*/ 138 h 187"/>
                <a:gd name="T110" fmla="*/ 169 w 219"/>
                <a:gd name="T111" fmla="*/ 104 h 187"/>
                <a:gd name="T112" fmla="*/ 174 w 219"/>
                <a:gd name="T113" fmla="*/ 95 h 187"/>
                <a:gd name="T114" fmla="*/ 184 w 219"/>
                <a:gd name="T115" fmla="*/ 92 h 187"/>
                <a:gd name="T116" fmla="*/ 183 w 219"/>
                <a:gd name="T117" fmla="*/ 63 h 187"/>
                <a:gd name="T118" fmla="*/ 186 w 219"/>
                <a:gd name="T119" fmla="*/ 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187">
                  <a:moveTo>
                    <a:pt x="214" y="100"/>
                  </a:moveTo>
                  <a:cubicBezTo>
                    <a:pt x="218" y="102"/>
                    <a:pt x="219" y="107"/>
                    <a:pt x="217" y="110"/>
                  </a:cubicBezTo>
                  <a:cubicBezTo>
                    <a:pt x="215" y="114"/>
                    <a:pt x="210" y="115"/>
                    <a:pt x="207" y="113"/>
                  </a:cubicBezTo>
                  <a:cubicBezTo>
                    <a:pt x="203" y="111"/>
                    <a:pt x="202" y="107"/>
                    <a:pt x="204" y="103"/>
                  </a:cubicBezTo>
                  <a:cubicBezTo>
                    <a:pt x="206" y="99"/>
                    <a:pt x="210" y="98"/>
                    <a:pt x="214" y="100"/>
                  </a:cubicBezTo>
                  <a:moveTo>
                    <a:pt x="202" y="122"/>
                  </a:moveTo>
                  <a:cubicBezTo>
                    <a:pt x="206" y="124"/>
                    <a:pt x="207" y="128"/>
                    <a:pt x="205" y="132"/>
                  </a:cubicBezTo>
                  <a:cubicBezTo>
                    <a:pt x="203" y="136"/>
                    <a:pt x="198" y="137"/>
                    <a:pt x="195" y="135"/>
                  </a:cubicBezTo>
                  <a:cubicBezTo>
                    <a:pt x="191" y="133"/>
                    <a:pt x="190" y="128"/>
                    <a:pt x="192" y="125"/>
                  </a:cubicBezTo>
                  <a:cubicBezTo>
                    <a:pt x="194" y="121"/>
                    <a:pt x="198" y="120"/>
                    <a:pt x="202" y="122"/>
                  </a:cubicBezTo>
                  <a:moveTo>
                    <a:pt x="190" y="144"/>
                  </a:moveTo>
                  <a:cubicBezTo>
                    <a:pt x="194" y="146"/>
                    <a:pt x="195" y="150"/>
                    <a:pt x="193" y="154"/>
                  </a:cubicBezTo>
                  <a:cubicBezTo>
                    <a:pt x="191" y="157"/>
                    <a:pt x="186" y="159"/>
                    <a:pt x="183" y="157"/>
                  </a:cubicBezTo>
                  <a:cubicBezTo>
                    <a:pt x="179" y="155"/>
                    <a:pt x="178" y="150"/>
                    <a:pt x="180" y="147"/>
                  </a:cubicBezTo>
                  <a:cubicBezTo>
                    <a:pt x="182" y="143"/>
                    <a:pt x="186" y="142"/>
                    <a:pt x="190" y="144"/>
                  </a:cubicBezTo>
                  <a:moveTo>
                    <a:pt x="178" y="165"/>
                  </a:moveTo>
                  <a:cubicBezTo>
                    <a:pt x="182" y="167"/>
                    <a:pt x="183" y="172"/>
                    <a:pt x="181" y="176"/>
                  </a:cubicBezTo>
                  <a:cubicBezTo>
                    <a:pt x="179" y="179"/>
                    <a:pt x="174" y="181"/>
                    <a:pt x="171" y="179"/>
                  </a:cubicBezTo>
                  <a:cubicBezTo>
                    <a:pt x="167" y="176"/>
                    <a:pt x="166" y="172"/>
                    <a:pt x="168" y="168"/>
                  </a:cubicBezTo>
                  <a:cubicBezTo>
                    <a:pt x="170" y="165"/>
                    <a:pt x="174" y="163"/>
                    <a:pt x="178" y="165"/>
                  </a:cubicBezTo>
                  <a:moveTo>
                    <a:pt x="5" y="87"/>
                  </a:moveTo>
                  <a:cubicBezTo>
                    <a:pt x="2" y="85"/>
                    <a:pt x="0" y="81"/>
                    <a:pt x="2" y="77"/>
                  </a:cubicBezTo>
                  <a:cubicBezTo>
                    <a:pt x="4" y="73"/>
                    <a:pt x="9" y="72"/>
                    <a:pt x="13" y="74"/>
                  </a:cubicBezTo>
                  <a:cubicBezTo>
                    <a:pt x="16" y="76"/>
                    <a:pt x="18" y="81"/>
                    <a:pt x="15" y="84"/>
                  </a:cubicBezTo>
                  <a:cubicBezTo>
                    <a:pt x="13" y="88"/>
                    <a:pt x="9" y="89"/>
                    <a:pt x="5" y="87"/>
                  </a:cubicBezTo>
                  <a:moveTo>
                    <a:pt x="17" y="65"/>
                  </a:moveTo>
                  <a:cubicBezTo>
                    <a:pt x="14" y="63"/>
                    <a:pt x="12" y="59"/>
                    <a:pt x="14" y="55"/>
                  </a:cubicBezTo>
                  <a:cubicBezTo>
                    <a:pt x="16" y="52"/>
                    <a:pt x="21" y="50"/>
                    <a:pt x="25" y="52"/>
                  </a:cubicBezTo>
                  <a:cubicBezTo>
                    <a:pt x="28" y="54"/>
                    <a:pt x="30" y="59"/>
                    <a:pt x="28" y="62"/>
                  </a:cubicBezTo>
                  <a:cubicBezTo>
                    <a:pt x="26" y="66"/>
                    <a:pt x="21" y="67"/>
                    <a:pt x="17" y="65"/>
                  </a:cubicBezTo>
                  <a:moveTo>
                    <a:pt x="29" y="44"/>
                  </a:moveTo>
                  <a:cubicBezTo>
                    <a:pt x="26" y="42"/>
                    <a:pt x="24" y="37"/>
                    <a:pt x="26" y="33"/>
                  </a:cubicBezTo>
                  <a:cubicBezTo>
                    <a:pt x="28" y="30"/>
                    <a:pt x="33" y="28"/>
                    <a:pt x="37" y="30"/>
                  </a:cubicBezTo>
                  <a:cubicBezTo>
                    <a:pt x="40" y="32"/>
                    <a:pt x="42" y="37"/>
                    <a:pt x="40" y="41"/>
                  </a:cubicBezTo>
                  <a:cubicBezTo>
                    <a:pt x="38" y="44"/>
                    <a:pt x="33" y="46"/>
                    <a:pt x="29" y="44"/>
                  </a:cubicBezTo>
                  <a:moveTo>
                    <a:pt x="41" y="22"/>
                  </a:moveTo>
                  <a:cubicBezTo>
                    <a:pt x="38" y="20"/>
                    <a:pt x="36" y="15"/>
                    <a:pt x="38" y="12"/>
                  </a:cubicBezTo>
                  <a:cubicBezTo>
                    <a:pt x="40" y="8"/>
                    <a:pt x="45" y="7"/>
                    <a:pt x="49" y="9"/>
                  </a:cubicBezTo>
                  <a:cubicBezTo>
                    <a:pt x="52" y="11"/>
                    <a:pt x="54" y="15"/>
                    <a:pt x="52" y="19"/>
                  </a:cubicBezTo>
                  <a:cubicBezTo>
                    <a:pt x="50" y="23"/>
                    <a:pt x="45" y="24"/>
                    <a:pt x="41" y="22"/>
                  </a:cubicBezTo>
                  <a:moveTo>
                    <a:pt x="26" y="127"/>
                  </a:moveTo>
                  <a:cubicBezTo>
                    <a:pt x="23" y="125"/>
                    <a:pt x="21" y="121"/>
                    <a:pt x="23" y="117"/>
                  </a:cubicBezTo>
                  <a:cubicBezTo>
                    <a:pt x="25" y="113"/>
                    <a:pt x="30" y="112"/>
                    <a:pt x="34" y="114"/>
                  </a:cubicBezTo>
                  <a:cubicBezTo>
                    <a:pt x="37" y="116"/>
                    <a:pt x="39" y="121"/>
                    <a:pt x="37" y="124"/>
                  </a:cubicBezTo>
                  <a:cubicBezTo>
                    <a:pt x="35" y="128"/>
                    <a:pt x="30" y="129"/>
                    <a:pt x="26" y="127"/>
                  </a:cubicBezTo>
                  <a:moveTo>
                    <a:pt x="38" y="105"/>
                  </a:moveTo>
                  <a:cubicBezTo>
                    <a:pt x="35" y="103"/>
                    <a:pt x="33" y="99"/>
                    <a:pt x="35" y="95"/>
                  </a:cubicBezTo>
                  <a:cubicBezTo>
                    <a:pt x="37" y="92"/>
                    <a:pt x="42" y="90"/>
                    <a:pt x="46" y="92"/>
                  </a:cubicBezTo>
                  <a:cubicBezTo>
                    <a:pt x="49" y="94"/>
                    <a:pt x="51" y="99"/>
                    <a:pt x="49" y="102"/>
                  </a:cubicBezTo>
                  <a:cubicBezTo>
                    <a:pt x="47" y="106"/>
                    <a:pt x="42" y="107"/>
                    <a:pt x="38" y="105"/>
                  </a:cubicBezTo>
                  <a:moveTo>
                    <a:pt x="50" y="84"/>
                  </a:moveTo>
                  <a:cubicBezTo>
                    <a:pt x="47" y="82"/>
                    <a:pt x="45" y="77"/>
                    <a:pt x="47" y="73"/>
                  </a:cubicBezTo>
                  <a:cubicBezTo>
                    <a:pt x="49" y="70"/>
                    <a:pt x="54" y="68"/>
                    <a:pt x="58" y="71"/>
                  </a:cubicBezTo>
                  <a:cubicBezTo>
                    <a:pt x="61" y="73"/>
                    <a:pt x="63" y="77"/>
                    <a:pt x="61" y="81"/>
                  </a:cubicBezTo>
                  <a:cubicBezTo>
                    <a:pt x="59" y="84"/>
                    <a:pt x="54" y="86"/>
                    <a:pt x="50" y="84"/>
                  </a:cubicBezTo>
                  <a:moveTo>
                    <a:pt x="62" y="62"/>
                  </a:moveTo>
                  <a:cubicBezTo>
                    <a:pt x="59" y="60"/>
                    <a:pt x="57" y="55"/>
                    <a:pt x="59" y="52"/>
                  </a:cubicBezTo>
                  <a:cubicBezTo>
                    <a:pt x="61" y="48"/>
                    <a:pt x="66" y="47"/>
                    <a:pt x="70" y="49"/>
                  </a:cubicBezTo>
                  <a:cubicBezTo>
                    <a:pt x="73" y="51"/>
                    <a:pt x="75" y="55"/>
                    <a:pt x="73" y="59"/>
                  </a:cubicBezTo>
                  <a:cubicBezTo>
                    <a:pt x="71" y="63"/>
                    <a:pt x="66" y="64"/>
                    <a:pt x="62" y="62"/>
                  </a:cubicBezTo>
                  <a:moveTo>
                    <a:pt x="74" y="40"/>
                  </a:moveTo>
                  <a:cubicBezTo>
                    <a:pt x="71" y="38"/>
                    <a:pt x="69" y="34"/>
                    <a:pt x="71" y="30"/>
                  </a:cubicBezTo>
                  <a:cubicBezTo>
                    <a:pt x="73" y="26"/>
                    <a:pt x="78" y="25"/>
                    <a:pt x="82" y="27"/>
                  </a:cubicBezTo>
                  <a:cubicBezTo>
                    <a:pt x="85" y="29"/>
                    <a:pt x="87" y="34"/>
                    <a:pt x="85" y="37"/>
                  </a:cubicBezTo>
                  <a:cubicBezTo>
                    <a:pt x="83" y="41"/>
                    <a:pt x="78" y="42"/>
                    <a:pt x="74" y="40"/>
                  </a:cubicBezTo>
                  <a:moveTo>
                    <a:pt x="86" y="18"/>
                  </a:moveTo>
                  <a:cubicBezTo>
                    <a:pt x="83" y="16"/>
                    <a:pt x="81" y="12"/>
                    <a:pt x="84" y="8"/>
                  </a:cubicBezTo>
                  <a:cubicBezTo>
                    <a:pt x="86" y="5"/>
                    <a:pt x="90" y="3"/>
                    <a:pt x="94" y="5"/>
                  </a:cubicBezTo>
                  <a:cubicBezTo>
                    <a:pt x="97" y="7"/>
                    <a:pt x="99" y="12"/>
                    <a:pt x="97" y="15"/>
                  </a:cubicBezTo>
                  <a:cubicBezTo>
                    <a:pt x="95" y="19"/>
                    <a:pt x="90" y="20"/>
                    <a:pt x="86" y="18"/>
                  </a:cubicBezTo>
                  <a:moveTo>
                    <a:pt x="47" y="167"/>
                  </a:moveTo>
                  <a:cubicBezTo>
                    <a:pt x="44" y="165"/>
                    <a:pt x="42" y="161"/>
                    <a:pt x="44" y="157"/>
                  </a:cubicBezTo>
                  <a:cubicBezTo>
                    <a:pt x="46" y="153"/>
                    <a:pt x="51" y="152"/>
                    <a:pt x="55" y="154"/>
                  </a:cubicBezTo>
                  <a:cubicBezTo>
                    <a:pt x="58" y="156"/>
                    <a:pt x="60" y="161"/>
                    <a:pt x="58" y="164"/>
                  </a:cubicBezTo>
                  <a:cubicBezTo>
                    <a:pt x="56" y="168"/>
                    <a:pt x="51" y="169"/>
                    <a:pt x="47" y="167"/>
                  </a:cubicBezTo>
                  <a:moveTo>
                    <a:pt x="59" y="145"/>
                  </a:moveTo>
                  <a:cubicBezTo>
                    <a:pt x="56" y="143"/>
                    <a:pt x="54" y="139"/>
                    <a:pt x="56" y="135"/>
                  </a:cubicBezTo>
                  <a:cubicBezTo>
                    <a:pt x="58" y="132"/>
                    <a:pt x="63" y="130"/>
                    <a:pt x="67" y="132"/>
                  </a:cubicBezTo>
                  <a:cubicBezTo>
                    <a:pt x="70" y="134"/>
                    <a:pt x="72" y="139"/>
                    <a:pt x="70" y="142"/>
                  </a:cubicBezTo>
                  <a:cubicBezTo>
                    <a:pt x="68" y="146"/>
                    <a:pt x="63" y="147"/>
                    <a:pt x="59" y="145"/>
                  </a:cubicBezTo>
                  <a:moveTo>
                    <a:pt x="71" y="124"/>
                  </a:moveTo>
                  <a:cubicBezTo>
                    <a:pt x="68" y="122"/>
                    <a:pt x="66" y="117"/>
                    <a:pt x="68" y="113"/>
                  </a:cubicBezTo>
                  <a:cubicBezTo>
                    <a:pt x="70" y="110"/>
                    <a:pt x="75" y="109"/>
                    <a:pt x="79" y="111"/>
                  </a:cubicBezTo>
                  <a:cubicBezTo>
                    <a:pt x="82" y="113"/>
                    <a:pt x="84" y="117"/>
                    <a:pt x="82" y="121"/>
                  </a:cubicBezTo>
                  <a:cubicBezTo>
                    <a:pt x="80" y="124"/>
                    <a:pt x="75" y="126"/>
                    <a:pt x="71" y="124"/>
                  </a:cubicBezTo>
                  <a:moveTo>
                    <a:pt x="83" y="102"/>
                  </a:moveTo>
                  <a:cubicBezTo>
                    <a:pt x="80" y="100"/>
                    <a:pt x="78" y="95"/>
                    <a:pt x="80" y="92"/>
                  </a:cubicBezTo>
                  <a:cubicBezTo>
                    <a:pt x="82" y="88"/>
                    <a:pt x="87" y="87"/>
                    <a:pt x="91" y="89"/>
                  </a:cubicBezTo>
                  <a:cubicBezTo>
                    <a:pt x="94" y="91"/>
                    <a:pt x="96" y="95"/>
                    <a:pt x="94" y="99"/>
                  </a:cubicBezTo>
                  <a:cubicBezTo>
                    <a:pt x="92" y="103"/>
                    <a:pt x="87" y="104"/>
                    <a:pt x="83" y="102"/>
                  </a:cubicBezTo>
                  <a:moveTo>
                    <a:pt x="95" y="80"/>
                  </a:moveTo>
                  <a:cubicBezTo>
                    <a:pt x="92" y="78"/>
                    <a:pt x="91" y="74"/>
                    <a:pt x="93" y="70"/>
                  </a:cubicBezTo>
                  <a:cubicBezTo>
                    <a:pt x="95" y="66"/>
                    <a:pt x="99" y="65"/>
                    <a:pt x="103" y="67"/>
                  </a:cubicBezTo>
                  <a:cubicBezTo>
                    <a:pt x="106" y="69"/>
                    <a:pt x="108" y="74"/>
                    <a:pt x="106" y="77"/>
                  </a:cubicBezTo>
                  <a:cubicBezTo>
                    <a:pt x="104" y="81"/>
                    <a:pt x="99" y="82"/>
                    <a:pt x="95" y="80"/>
                  </a:cubicBezTo>
                  <a:moveTo>
                    <a:pt x="107" y="58"/>
                  </a:moveTo>
                  <a:cubicBezTo>
                    <a:pt x="104" y="56"/>
                    <a:pt x="103" y="52"/>
                    <a:pt x="105" y="48"/>
                  </a:cubicBezTo>
                  <a:cubicBezTo>
                    <a:pt x="107" y="45"/>
                    <a:pt x="111" y="43"/>
                    <a:pt x="115" y="45"/>
                  </a:cubicBezTo>
                  <a:cubicBezTo>
                    <a:pt x="118" y="47"/>
                    <a:pt x="120" y="52"/>
                    <a:pt x="118" y="56"/>
                  </a:cubicBezTo>
                  <a:cubicBezTo>
                    <a:pt x="116" y="59"/>
                    <a:pt x="111" y="60"/>
                    <a:pt x="107" y="58"/>
                  </a:cubicBezTo>
                  <a:moveTo>
                    <a:pt x="120" y="37"/>
                  </a:moveTo>
                  <a:cubicBezTo>
                    <a:pt x="116" y="35"/>
                    <a:pt x="115" y="30"/>
                    <a:pt x="117" y="26"/>
                  </a:cubicBezTo>
                  <a:cubicBezTo>
                    <a:pt x="119" y="23"/>
                    <a:pt x="123" y="22"/>
                    <a:pt x="127" y="24"/>
                  </a:cubicBezTo>
                  <a:cubicBezTo>
                    <a:pt x="130" y="26"/>
                    <a:pt x="132" y="30"/>
                    <a:pt x="130" y="34"/>
                  </a:cubicBezTo>
                  <a:cubicBezTo>
                    <a:pt x="128" y="37"/>
                    <a:pt x="123" y="39"/>
                    <a:pt x="120" y="37"/>
                  </a:cubicBezTo>
                  <a:moveTo>
                    <a:pt x="132" y="15"/>
                  </a:moveTo>
                  <a:cubicBezTo>
                    <a:pt x="128" y="13"/>
                    <a:pt x="127" y="8"/>
                    <a:pt x="129" y="5"/>
                  </a:cubicBezTo>
                  <a:cubicBezTo>
                    <a:pt x="131" y="1"/>
                    <a:pt x="135" y="0"/>
                    <a:pt x="139" y="2"/>
                  </a:cubicBezTo>
                  <a:cubicBezTo>
                    <a:pt x="142" y="4"/>
                    <a:pt x="144" y="8"/>
                    <a:pt x="142" y="12"/>
                  </a:cubicBezTo>
                  <a:cubicBezTo>
                    <a:pt x="140" y="16"/>
                    <a:pt x="135" y="17"/>
                    <a:pt x="132" y="15"/>
                  </a:cubicBezTo>
                  <a:moveTo>
                    <a:pt x="80" y="185"/>
                  </a:moveTo>
                  <a:cubicBezTo>
                    <a:pt x="77" y="183"/>
                    <a:pt x="75" y="179"/>
                    <a:pt x="77" y="175"/>
                  </a:cubicBezTo>
                  <a:cubicBezTo>
                    <a:pt x="79" y="172"/>
                    <a:pt x="84" y="170"/>
                    <a:pt x="88" y="172"/>
                  </a:cubicBezTo>
                  <a:cubicBezTo>
                    <a:pt x="91" y="174"/>
                    <a:pt x="93" y="179"/>
                    <a:pt x="91" y="183"/>
                  </a:cubicBezTo>
                  <a:cubicBezTo>
                    <a:pt x="89" y="186"/>
                    <a:pt x="84" y="187"/>
                    <a:pt x="80" y="185"/>
                  </a:cubicBezTo>
                  <a:moveTo>
                    <a:pt x="92" y="164"/>
                  </a:moveTo>
                  <a:cubicBezTo>
                    <a:pt x="89" y="162"/>
                    <a:pt x="87" y="157"/>
                    <a:pt x="89" y="153"/>
                  </a:cubicBezTo>
                  <a:cubicBezTo>
                    <a:pt x="91" y="150"/>
                    <a:pt x="96" y="149"/>
                    <a:pt x="100" y="151"/>
                  </a:cubicBezTo>
                  <a:cubicBezTo>
                    <a:pt x="103" y="153"/>
                    <a:pt x="105" y="157"/>
                    <a:pt x="103" y="161"/>
                  </a:cubicBezTo>
                  <a:cubicBezTo>
                    <a:pt x="101" y="164"/>
                    <a:pt x="96" y="166"/>
                    <a:pt x="92" y="164"/>
                  </a:cubicBezTo>
                  <a:moveTo>
                    <a:pt x="104" y="142"/>
                  </a:moveTo>
                  <a:cubicBezTo>
                    <a:pt x="101" y="140"/>
                    <a:pt x="100" y="135"/>
                    <a:pt x="102" y="132"/>
                  </a:cubicBezTo>
                  <a:cubicBezTo>
                    <a:pt x="104" y="128"/>
                    <a:pt x="108" y="127"/>
                    <a:pt x="112" y="129"/>
                  </a:cubicBezTo>
                  <a:cubicBezTo>
                    <a:pt x="115" y="131"/>
                    <a:pt x="117" y="135"/>
                    <a:pt x="115" y="139"/>
                  </a:cubicBezTo>
                  <a:cubicBezTo>
                    <a:pt x="113" y="143"/>
                    <a:pt x="108" y="144"/>
                    <a:pt x="104" y="142"/>
                  </a:cubicBezTo>
                  <a:moveTo>
                    <a:pt x="116" y="120"/>
                  </a:moveTo>
                  <a:cubicBezTo>
                    <a:pt x="113" y="118"/>
                    <a:pt x="112" y="114"/>
                    <a:pt x="114" y="110"/>
                  </a:cubicBezTo>
                  <a:cubicBezTo>
                    <a:pt x="116" y="106"/>
                    <a:pt x="120" y="105"/>
                    <a:pt x="124" y="107"/>
                  </a:cubicBezTo>
                  <a:cubicBezTo>
                    <a:pt x="127" y="109"/>
                    <a:pt x="129" y="114"/>
                    <a:pt x="127" y="117"/>
                  </a:cubicBezTo>
                  <a:cubicBezTo>
                    <a:pt x="125" y="121"/>
                    <a:pt x="120" y="122"/>
                    <a:pt x="116" y="120"/>
                  </a:cubicBezTo>
                  <a:moveTo>
                    <a:pt x="129" y="98"/>
                  </a:moveTo>
                  <a:cubicBezTo>
                    <a:pt x="125" y="96"/>
                    <a:pt x="124" y="92"/>
                    <a:pt x="126" y="88"/>
                  </a:cubicBezTo>
                  <a:cubicBezTo>
                    <a:pt x="128" y="85"/>
                    <a:pt x="132" y="83"/>
                    <a:pt x="136" y="85"/>
                  </a:cubicBezTo>
                  <a:cubicBezTo>
                    <a:pt x="139" y="87"/>
                    <a:pt x="141" y="92"/>
                    <a:pt x="139" y="96"/>
                  </a:cubicBezTo>
                  <a:cubicBezTo>
                    <a:pt x="137" y="99"/>
                    <a:pt x="132" y="100"/>
                    <a:pt x="129" y="98"/>
                  </a:cubicBezTo>
                  <a:moveTo>
                    <a:pt x="141" y="77"/>
                  </a:moveTo>
                  <a:cubicBezTo>
                    <a:pt x="137" y="75"/>
                    <a:pt x="136" y="70"/>
                    <a:pt x="138" y="66"/>
                  </a:cubicBezTo>
                  <a:cubicBezTo>
                    <a:pt x="140" y="63"/>
                    <a:pt x="144" y="62"/>
                    <a:pt x="148" y="64"/>
                  </a:cubicBezTo>
                  <a:cubicBezTo>
                    <a:pt x="151" y="66"/>
                    <a:pt x="153" y="70"/>
                    <a:pt x="151" y="74"/>
                  </a:cubicBezTo>
                  <a:cubicBezTo>
                    <a:pt x="149" y="77"/>
                    <a:pt x="144" y="79"/>
                    <a:pt x="141" y="77"/>
                  </a:cubicBezTo>
                  <a:moveTo>
                    <a:pt x="153" y="55"/>
                  </a:moveTo>
                  <a:cubicBezTo>
                    <a:pt x="149" y="53"/>
                    <a:pt x="148" y="48"/>
                    <a:pt x="150" y="45"/>
                  </a:cubicBezTo>
                  <a:cubicBezTo>
                    <a:pt x="152" y="41"/>
                    <a:pt x="156" y="40"/>
                    <a:pt x="160" y="42"/>
                  </a:cubicBezTo>
                  <a:cubicBezTo>
                    <a:pt x="163" y="44"/>
                    <a:pt x="165" y="48"/>
                    <a:pt x="163" y="52"/>
                  </a:cubicBezTo>
                  <a:cubicBezTo>
                    <a:pt x="161" y="56"/>
                    <a:pt x="156" y="57"/>
                    <a:pt x="153" y="55"/>
                  </a:cubicBezTo>
                  <a:moveTo>
                    <a:pt x="165" y="33"/>
                  </a:moveTo>
                  <a:cubicBezTo>
                    <a:pt x="161" y="31"/>
                    <a:pt x="160" y="27"/>
                    <a:pt x="162" y="23"/>
                  </a:cubicBezTo>
                  <a:cubicBezTo>
                    <a:pt x="164" y="19"/>
                    <a:pt x="168" y="18"/>
                    <a:pt x="172" y="20"/>
                  </a:cubicBezTo>
                  <a:cubicBezTo>
                    <a:pt x="176" y="22"/>
                    <a:pt x="177" y="27"/>
                    <a:pt x="175" y="30"/>
                  </a:cubicBezTo>
                  <a:cubicBezTo>
                    <a:pt x="173" y="34"/>
                    <a:pt x="168" y="35"/>
                    <a:pt x="165" y="33"/>
                  </a:cubicBezTo>
                  <a:moveTo>
                    <a:pt x="125" y="182"/>
                  </a:moveTo>
                  <a:cubicBezTo>
                    <a:pt x="122" y="180"/>
                    <a:pt x="121" y="175"/>
                    <a:pt x="123" y="172"/>
                  </a:cubicBezTo>
                  <a:cubicBezTo>
                    <a:pt x="125" y="168"/>
                    <a:pt x="129" y="167"/>
                    <a:pt x="133" y="169"/>
                  </a:cubicBezTo>
                  <a:cubicBezTo>
                    <a:pt x="136" y="171"/>
                    <a:pt x="138" y="175"/>
                    <a:pt x="136" y="179"/>
                  </a:cubicBezTo>
                  <a:cubicBezTo>
                    <a:pt x="134" y="183"/>
                    <a:pt x="129" y="184"/>
                    <a:pt x="125" y="182"/>
                  </a:cubicBezTo>
                  <a:moveTo>
                    <a:pt x="138" y="160"/>
                  </a:moveTo>
                  <a:cubicBezTo>
                    <a:pt x="134" y="158"/>
                    <a:pt x="133" y="154"/>
                    <a:pt x="135" y="150"/>
                  </a:cubicBezTo>
                  <a:cubicBezTo>
                    <a:pt x="137" y="146"/>
                    <a:pt x="141" y="145"/>
                    <a:pt x="145" y="147"/>
                  </a:cubicBezTo>
                  <a:cubicBezTo>
                    <a:pt x="148" y="149"/>
                    <a:pt x="150" y="154"/>
                    <a:pt x="148" y="157"/>
                  </a:cubicBezTo>
                  <a:cubicBezTo>
                    <a:pt x="146" y="161"/>
                    <a:pt x="141" y="162"/>
                    <a:pt x="138" y="160"/>
                  </a:cubicBezTo>
                  <a:moveTo>
                    <a:pt x="150" y="138"/>
                  </a:moveTo>
                  <a:cubicBezTo>
                    <a:pt x="146" y="136"/>
                    <a:pt x="145" y="132"/>
                    <a:pt x="147" y="128"/>
                  </a:cubicBezTo>
                  <a:cubicBezTo>
                    <a:pt x="149" y="125"/>
                    <a:pt x="153" y="123"/>
                    <a:pt x="157" y="125"/>
                  </a:cubicBezTo>
                  <a:cubicBezTo>
                    <a:pt x="160" y="127"/>
                    <a:pt x="162" y="132"/>
                    <a:pt x="160" y="136"/>
                  </a:cubicBezTo>
                  <a:cubicBezTo>
                    <a:pt x="158" y="139"/>
                    <a:pt x="153" y="140"/>
                    <a:pt x="150" y="138"/>
                  </a:cubicBezTo>
                  <a:moveTo>
                    <a:pt x="162" y="117"/>
                  </a:moveTo>
                  <a:cubicBezTo>
                    <a:pt x="158" y="115"/>
                    <a:pt x="157" y="110"/>
                    <a:pt x="159" y="107"/>
                  </a:cubicBezTo>
                  <a:cubicBezTo>
                    <a:pt x="161" y="103"/>
                    <a:pt x="165" y="102"/>
                    <a:pt x="169" y="104"/>
                  </a:cubicBezTo>
                  <a:cubicBezTo>
                    <a:pt x="173" y="106"/>
                    <a:pt x="174" y="110"/>
                    <a:pt x="172" y="114"/>
                  </a:cubicBezTo>
                  <a:cubicBezTo>
                    <a:pt x="170" y="117"/>
                    <a:pt x="165" y="119"/>
                    <a:pt x="162" y="117"/>
                  </a:cubicBezTo>
                  <a:moveTo>
                    <a:pt x="174" y="95"/>
                  </a:moveTo>
                  <a:cubicBezTo>
                    <a:pt x="170" y="93"/>
                    <a:pt x="169" y="88"/>
                    <a:pt x="171" y="85"/>
                  </a:cubicBezTo>
                  <a:cubicBezTo>
                    <a:pt x="173" y="81"/>
                    <a:pt x="177" y="80"/>
                    <a:pt x="181" y="82"/>
                  </a:cubicBezTo>
                  <a:cubicBezTo>
                    <a:pt x="185" y="84"/>
                    <a:pt x="186" y="88"/>
                    <a:pt x="184" y="92"/>
                  </a:cubicBezTo>
                  <a:cubicBezTo>
                    <a:pt x="182" y="96"/>
                    <a:pt x="177" y="97"/>
                    <a:pt x="174" y="95"/>
                  </a:cubicBezTo>
                  <a:moveTo>
                    <a:pt x="186" y="73"/>
                  </a:moveTo>
                  <a:cubicBezTo>
                    <a:pt x="182" y="71"/>
                    <a:pt x="181" y="67"/>
                    <a:pt x="183" y="63"/>
                  </a:cubicBezTo>
                  <a:cubicBezTo>
                    <a:pt x="185" y="59"/>
                    <a:pt x="189" y="58"/>
                    <a:pt x="193" y="60"/>
                  </a:cubicBezTo>
                  <a:cubicBezTo>
                    <a:pt x="197" y="62"/>
                    <a:pt x="198" y="67"/>
                    <a:pt x="196" y="70"/>
                  </a:cubicBezTo>
                  <a:cubicBezTo>
                    <a:pt x="194" y="74"/>
                    <a:pt x="189" y="75"/>
                    <a:pt x="186" y="73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111">
              <a:extLst>
                <a:ext uri="{FF2B5EF4-FFF2-40B4-BE49-F238E27FC236}">
                  <a16:creationId xmlns:a16="http://schemas.microsoft.com/office/drawing/2014/main" id="{DF5E0E26-D345-4403-9DB5-45CF65F9A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13" y="4810126"/>
              <a:ext cx="47625" cy="44450"/>
            </a:xfrm>
            <a:custGeom>
              <a:avLst/>
              <a:gdLst>
                <a:gd name="T0" fmla="*/ 4 w 17"/>
                <a:gd name="T1" fmla="*/ 14 h 16"/>
                <a:gd name="T2" fmla="*/ 15 w 17"/>
                <a:gd name="T3" fmla="*/ 11 h 16"/>
                <a:gd name="T4" fmla="*/ 12 w 17"/>
                <a:gd name="T5" fmla="*/ 1 h 16"/>
                <a:gd name="T6" fmla="*/ 11 w 17"/>
                <a:gd name="T7" fmla="*/ 0 h 16"/>
                <a:gd name="T8" fmla="*/ 5 w 17"/>
                <a:gd name="T9" fmla="*/ 0 h 16"/>
                <a:gd name="T10" fmla="*/ 2 w 17"/>
                <a:gd name="T11" fmla="*/ 3 h 16"/>
                <a:gd name="T12" fmla="*/ 4 w 17"/>
                <a:gd name="T1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4" y="14"/>
                  </a:moveTo>
                  <a:cubicBezTo>
                    <a:pt x="8" y="16"/>
                    <a:pt x="13" y="14"/>
                    <a:pt x="15" y="11"/>
                  </a:cubicBezTo>
                  <a:cubicBezTo>
                    <a:pt x="17" y="7"/>
                    <a:pt x="15" y="3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0" y="7"/>
                    <a:pt x="1" y="12"/>
                    <a:pt x="4" y="14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112">
              <a:extLst>
                <a:ext uri="{FF2B5EF4-FFF2-40B4-BE49-F238E27FC236}">
                  <a16:creationId xmlns:a16="http://schemas.microsoft.com/office/drawing/2014/main" id="{26FFB8C3-938C-416D-864C-71F2697E0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8" y="4857751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113">
              <a:extLst>
                <a:ext uri="{FF2B5EF4-FFF2-40B4-BE49-F238E27FC236}">
                  <a16:creationId xmlns:a16="http://schemas.microsoft.com/office/drawing/2014/main" id="{25DCCED3-CD49-46B2-BFF1-A501F18E9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63" y="4906963"/>
              <a:ext cx="46038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9"/>
                    <a:pt x="16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114">
              <a:extLst>
                <a:ext uri="{FF2B5EF4-FFF2-40B4-BE49-F238E27FC236}">
                  <a16:creationId xmlns:a16="http://schemas.microsoft.com/office/drawing/2014/main" id="{5EE1F7B1-7BD7-431E-A666-BB7EC78CB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50" y="4957763"/>
              <a:ext cx="44450" cy="49213"/>
            </a:xfrm>
            <a:custGeom>
              <a:avLst/>
              <a:gdLst>
                <a:gd name="T0" fmla="*/ 2 w 16"/>
                <a:gd name="T1" fmla="*/ 5 h 18"/>
                <a:gd name="T2" fmla="*/ 5 w 16"/>
                <a:gd name="T3" fmla="*/ 15 h 18"/>
                <a:gd name="T4" fmla="*/ 15 w 16"/>
                <a:gd name="T5" fmla="*/ 13 h 18"/>
                <a:gd name="T6" fmla="*/ 16 w 16"/>
                <a:gd name="T7" fmla="*/ 8 h 18"/>
                <a:gd name="T8" fmla="*/ 13 w 16"/>
                <a:gd name="T9" fmla="*/ 3 h 18"/>
                <a:gd name="T10" fmla="*/ 12 w 16"/>
                <a:gd name="T11" fmla="*/ 2 h 18"/>
                <a:gd name="T12" fmla="*/ 2 w 16"/>
                <a:gd name="T1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2" y="5"/>
                  </a:moveTo>
                  <a:cubicBezTo>
                    <a:pt x="0" y="9"/>
                    <a:pt x="1" y="13"/>
                    <a:pt x="5" y="15"/>
                  </a:cubicBezTo>
                  <a:cubicBezTo>
                    <a:pt x="8" y="18"/>
                    <a:pt x="13" y="16"/>
                    <a:pt x="15" y="13"/>
                  </a:cubicBezTo>
                  <a:cubicBezTo>
                    <a:pt x="16" y="11"/>
                    <a:pt x="16" y="10"/>
                    <a:pt x="16" y="8"/>
                  </a:cubicBezTo>
                  <a:cubicBezTo>
                    <a:pt x="15" y="7"/>
                    <a:pt x="14" y="5"/>
                    <a:pt x="13" y="3"/>
                  </a:cubicBezTo>
                  <a:cubicBezTo>
                    <a:pt x="13" y="3"/>
                    <a:pt x="12" y="3"/>
                    <a:pt x="12" y="2"/>
                  </a:cubicBezTo>
                  <a:cubicBezTo>
                    <a:pt x="8" y="0"/>
                    <a:pt x="4" y="2"/>
                    <a:pt x="2" y="5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115">
              <a:extLst>
                <a:ext uri="{FF2B5EF4-FFF2-40B4-BE49-F238E27FC236}">
                  <a16:creationId xmlns:a16="http://schemas.microsoft.com/office/drawing/2014/main" id="{0BCFD90D-93B2-466A-B7AF-E3DEBD1B9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" y="4821238"/>
              <a:ext cx="38100" cy="25400"/>
            </a:xfrm>
            <a:custGeom>
              <a:avLst/>
              <a:gdLst>
                <a:gd name="T0" fmla="*/ 4 w 14"/>
                <a:gd name="T1" fmla="*/ 7 h 9"/>
                <a:gd name="T2" fmla="*/ 14 w 14"/>
                <a:gd name="T3" fmla="*/ 5 h 9"/>
                <a:gd name="T4" fmla="*/ 0 w 14"/>
                <a:gd name="T5" fmla="*/ 0 h 9"/>
                <a:gd name="T6" fmla="*/ 4 w 14"/>
                <a:gd name="T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">
                  <a:moveTo>
                    <a:pt x="4" y="7"/>
                  </a:moveTo>
                  <a:cubicBezTo>
                    <a:pt x="7" y="9"/>
                    <a:pt x="12" y="8"/>
                    <a:pt x="14" y="5"/>
                  </a:cubicBezTo>
                  <a:cubicBezTo>
                    <a:pt x="9" y="3"/>
                    <a:pt x="5" y="1"/>
                    <a:pt x="0" y="0"/>
                  </a:cubicBezTo>
                  <a:cubicBezTo>
                    <a:pt x="0" y="3"/>
                    <a:pt x="1" y="6"/>
                    <a:pt x="4" y="7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116">
              <a:extLst>
                <a:ext uri="{FF2B5EF4-FFF2-40B4-BE49-F238E27FC236}">
                  <a16:creationId xmlns:a16="http://schemas.microsoft.com/office/drawing/2014/main" id="{7EAB18AF-C21B-49EF-8420-7243B5D8F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" y="4865688"/>
              <a:ext cx="34925" cy="30163"/>
            </a:xfrm>
            <a:custGeom>
              <a:avLst/>
              <a:gdLst>
                <a:gd name="T0" fmla="*/ 5 w 13"/>
                <a:gd name="T1" fmla="*/ 9 h 11"/>
                <a:gd name="T2" fmla="*/ 13 w 13"/>
                <a:gd name="T3" fmla="*/ 9 h 11"/>
                <a:gd name="T4" fmla="*/ 2 w 13"/>
                <a:gd name="T5" fmla="*/ 0 h 11"/>
                <a:gd name="T6" fmla="*/ 5 w 13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5" y="9"/>
                  </a:moveTo>
                  <a:cubicBezTo>
                    <a:pt x="8" y="11"/>
                    <a:pt x="11" y="11"/>
                    <a:pt x="13" y="9"/>
                  </a:cubicBezTo>
                  <a:cubicBezTo>
                    <a:pt x="10" y="6"/>
                    <a:pt x="6" y="3"/>
                    <a:pt x="2" y="0"/>
                  </a:cubicBezTo>
                  <a:cubicBezTo>
                    <a:pt x="0" y="3"/>
                    <a:pt x="2" y="8"/>
                    <a:pt x="5" y="9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117">
              <a:extLst>
                <a:ext uri="{FF2B5EF4-FFF2-40B4-BE49-F238E27FC236}">
                  <a16:creationId xmlns:a16="http://schemas.microsoft.com/office/drawing/2014/main" id="{04AC8EE7-7BA2-486A-B6DC-31760E2A8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" y="4838701"/>
              <a:ext cx="36513" cy="25400"/>
            </a:xfrm>
            <a:custGeom>
              <a:avLst/>
              <a:gdLst>
                <a:gd name="T0" fmla="*/ 12 w 13"/>
                <a:gd name="T1" fmla="*/ 4 h 9"/>
                <a:gd name="T2" fmla="*/ 12 w 13"/>
                <a:gd name="T3" fmla="*/ 0 h 9"/>
                <a:gd name="T4" fmla="*/ 0 w 13"/>
                <a:gd name="T5" fmla="*/ 6 h 9"/>
                <a:gd name="T6" fmla="*/ 1 w 13"/>
                <a:gd name="T7" fmla="*/ 7 h 9"/>
                <a:gd name="T8" fmla="*/ 12 w 13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2" y="4"/>
                  </a:moveTo>
                  <a:cubicBezTo>
                    <a:pt x="12" y="3"/>
                    <a:pt x="13" y="1"/>
                    <a:pt x="12" y="0"/>
                  </a:cubicBezTo>
                  <a:cubicBezTo>
                    <a:pt x="8" y="1"/>
                    <a:pt x="4" y="4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5" y="9"/>
                    <a:pt x="10" y="8"/>
                    <a:pt x="12" y="4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118">
              <a:extLst>
                <a:ext uri="{FF2B5EF4-FFF2-40B4-BE49-F238E27FC236}">
                  <a16:creationId xmlns:a16="http://schemas.microsoft.com/office/drawing/2014/main" id="{BAA7D5F1-14C5-4345-AAC7-5985E7D22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8" y="4865688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3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5" y="2"/>
                    <a:pt x="3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119">
              <a:extLst>
                <a:ext uri="{FF2B5EF4-FFF2-40B4-BE49-F238E27FC236}">
                  <a16:creationId xmlns:a16="http://schemas.microsoft.com/office/drawing/2014/main" id="{44053A7E-0F79-42A7-9175-5AFC1D498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50" y="4918076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4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4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5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120">
              <a:extLst>
                <a:ext uri="{FF2B5EF4-FFF2-40B4-BE49-F238E27FC236}">
                  <a16:creationId xmlns:a16="http://schemas.microsoft.com/office/drawing/2014/main" id="{B98390BE-2DF1-411C-A0C0-5E4E1F7C6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925" y="4968876"/>
              <a:ext cx="46038" cy="46038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121">
              <a:extLst>
                <a:ext uri="{FF2B5EF4-FFF2-40B4-BE49-F238E27FC236}">
                  <a16:creationId xmlns:a16="http://schemas.microsoft.com/office/drawing/2014/main" id="{4A4CBC4C-84FC-4164-9833-A5672C5BD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3" y="5018088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9"/>
                    <a:pt x="16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122">
              <a:extLst>
                <a:ext uri="{FF2B5EF4-FFF2-40B4-BE49-F238E27FC236}">
                  <a16:creationId xmlns:a16="http://schemas.microsoft.com/office/drawing/2014/main" id="{E0948A89-B9AB-4BAC-9C42-796D68BC6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488" y="5073651"/>
              <a:ext cx="15875" cy="39688"/>
            </a:xfrm>
            <a:custGeom>
              <a:avLst/>
              <a:gdLst>
                <a:gd name="T0" fmla="*/ 5 w 6"/>
                <a:gd name="T1" fmla="*/ 14 h 14"/>
                <a:gd name="T2" fmla="*/ 6 w 6"/>
                <a:gd name="T3" fmla="*/ 14 h 14"/>
                <a:gd name="T4" fmla="*/ 5 w 6"/>
                <a:gd name="T5" fmla="*/ 0 h 14"/>
                <a:gd name="T6" fmla="*/ 2 w 6"/>
                <a:gd name="T7" fmla="*/ 3 h 14"/>
                <a:gd name="T8" fmla="*/ 5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5" y="14"/>
                  </a:moveTo>
                  <a:cubicBezTo>
                    <a:pt x="5" y="14"/>
                    <a:pt x="6" y="14"/>
                    <a:pt x="6" y="14"/>
                  </a:cubicBezTo>
                  <a:cubicBezTo>
                    <a:pt x="6" y="9"/>
                    <a:pt x="6" y="5"/>
                    <a:pt x="5" y="0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0" y="7"/>
                    <a:pt x="1" y="12"/>
                    <a:pt x="5" y="14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123">
              <a:extLst>
                <a:ext uri="{FF2B5EF4-FFF2-40B4-BE49-F238E27FC236}">
                  <a16:creationId xmlns:a16="http://schemas.microsoft.com/office/drawing/2014/main" id="{6EFCC43A-11A2-4EE4-A8D8-B28FD32E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75" y="4876801"/>
              <a:ext cx="50800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8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8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124">
              <a:extLst>
                <a:ext uri="{FF2B5EF4-FFF2-40B4-BE49-F238E27FC236}">
                  <a16:creationId xmlns:a16="http://schemas.microsoft.com/office/drawing/2014/main" id="{C5917AE5-2307-4D40-A5BC-14DC16A14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50" y="4927601"/>
              <a:ext cx="49213" cy="46038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125">
              <a:extLst>
                <a:ext uri="{FF2B5EF4-FFF2-40B4-BE49-F238E27FC236}">
                  <a16:creationId xmlns:a16="http://schemas.microsoft.com/office/drawing/2014/main" id="{749F8980-7595-429F-BCD2-24B1CAE7D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513" y="4976813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4 w 17"/>
                <a:gd name="T5" fmla="*/ 15 h 17"/>
                <a:gd name="T6" fmla="*/ 15 w 17"/>
                <a:gd name="T7" fmla="*/ 13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2"/>
                    <a:pt x="2" y="5"/>
                  </a:cubicBezTo>
                  <a:cubicBezTo>
                    <a:pt x="0" y="9"/>
                    <a:pt x="1" y="13"/>
                    <a:pt x="4" y="15"/>
                  </a:cubicBezTo>
                  <a:cubicBezTo>
                    <a:pt x="8" y="17"/>
                    <a:pt x="13" y="16"/>
                    <a:pt x="15" y="13"/>
                  </a:cubicBezTo>
                  <a:cubicBezTo>
                    <a:pt x="17" y="9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126">
              <a:extLst>
                <a:ext uri="{FF2B5EF4-FFF2-40B4-BE49-F238E27FC236}">
                  <a16:creationId xmlns:a16="http://schemas.microsoft.com/office/drawing/2014/main" id="{522850DF-9D6B-4CD9-AAFF-0CC2DB9A4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8" y="5029201"/>
              <a:ext cx="46038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4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4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5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127">
              <a:extLst>
                <a:ext uri="{FF2B5EF4-FFF2-40B4-BE49-F238E27FC236}">
                  <a16:creationId xmlns:a16="http://schemas.microsoft.com/office/drawing/2014/main" id="{6F243376-DFF9-4815-972D-D9A4159B4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" y="5080001"/>
              <a:ext cx="47625" cy="46038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6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128">
              <a:extLst>
                <a:ext uri="{FF2B5EF4-FFF2-40B4-BE49-F238E27FC236}">
                  <a16:creationId xmlns:a16="http://schemas.microsoft.com/office/drawing/2014/main" id="{F0598600-CD2C-435B-B01A-AFA21D998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" y="5129213"/>
              <a:ext cx="47625" cy="47625"/>
            </a:xfrm>
            <a:custGeom>
              <a:avLst/>
              <a:gdLst>
                <a:gd name="T0" fmla="*/ 5 w 17"/>
                <a:gd name="T1" fmla="*/ 15 h 17"/>
                <a:gd name="T2" fmla="*/ 15 w 17"/>
                <a:gd name="T3" fmla="*/ 12 h 17"/>
                <a:gd name="T4" fmla="*/ 12 w 17"/>
                <a:gd name="T5" fmla="*/ 2 h 17"/>
                <a:gd name="T6" fmla="*/ 2 w 17"/>
                <a:gd name="T7" fmla="*/ 5 h 17"/>
                <a:gd name="T8" fmla="*/ 5 w 17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5" y="15"/>
                  </a:moveTo>
                  <a:cubicBezTo>
                    <a:pt x="8" y="17"/>
                    <a:pt x="13" y="16"/>
                    <a:pt x="15" y="12"/>
                  </a:cubicBezTo>
                  <a:cubicBezTo>
                    <a:pt x="17" y="9"/>
                    <a:pt x="16" y="4"/>
                    <a:pt x="12" y="2"/>
                  </a:cubicBez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129">
              <a:extLst>
                <a:ext uri="{FF2B5EF4-FFF2-40B4-BE49-F238E27FC236}">
                  <a16:creationId xmlns:a16="http://schemas.microsoft.com/office/drawing/2014/main" id="{6C341289-BD5E-4E0D-BBBD-AB64FC740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8" y="4935538"/>
              <a:ext cx="50800" cy="49213"/>
            </a:xfrm>
            <a:custGeom>
              <a:avLst/>
              <a:gdLst>
                <a:gd name="T0" fmla="*/ 13 w 18"/>
                <a:gd name="T1" fmla="*/ 2 h 18"/>
                <a:gd name="T2" fmla="*/ 2 w 18"/>
                <a:gd name="T3" fmla="*/ 5 h 18"/>
                <a:gd name="T4" fmla="*/ 5 w 18"/>
                <a:gd name="T5" fmla="*/ 16 h 18"/>
                <a:gd name="T6" fmla="*/ 16 w 18"/>
                <a:gd name="T7" fmla="*/ 13 h 18"/>
                <a:gd name="T8" fmla="*/ 13 w 18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3" y="2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9" y="18"/>
                    <a:pt x="14" y="16"/>
                    <a:pt x="16" y="13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130">
              <a:extLst>
                <a:ext uri="{FF2B5EF4-FFF2-40B4-BE49-F238E27FC236}">
                  <a16:creationId xmlns:a16="http://schemas.microsoft.com/office/drawing/2014/main" id="{C70F5910-9931-4881-A5E3-C5644D5A0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3" y="4987926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8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8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131">
              <a:extLst>
                <a:ext uri="{FF2B5EF4-FFF2-40B4-BE49-F238E27FC236}">
                  <a16:creationId xmlns:a16="http://schemas.microsoft.com/office/drawing/2014/main" id="{31E75ED0-0F63-4ABA-B576-82B973419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" y="5037138"/>
              <a:ext cx="50800" cy="47625"/>
            </a:xfrm>
            <a:custGeom>
              <a:avLst/>
              <a:gdLst>
                <a:gd name="T0" fmla="*/ 13 w 18"/>
                <a:gd name="T1" fmla="*/ 2 h 17"/>
                <a:gd name="T2" fmla="*/ 3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5" y="1"/>
                    <a:pt x="3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132">
              <a:extLst>
                <a:ext uri="{FF2B5EF4-FFF2-40B4-BE49-F238E27FC236}">
                  <a16:creationId xmlns:a16="http://schemas.microsoft.com/office/drawing/2014/main" id="{5ADECCD5-42FE-4E50-9793-EDC207354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50" y="5087938"/>
              <a:ext cx="46038" cy="46038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3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2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  <a:cubicBezTo>
                    <a:pt x="8" y="17"/>
                    <a:pt x="13" y="16"/>
                    <a:pt x="15" y="13"/>
                  </a:cubicBezTo>
                  <a:cubicBezTo>
                    <a:pt x="17" y="9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133">
              <a:extLst>
                <a:ext uri="{FF2B5EF4-FFF2-40B4-BE49-F238E27FC236}">
                  <a16:creationId xmlns:a16="http://schemas.microsoft.com/office/drawing/2014/main" id="{D4D9AC3D-7F58-4FB8-B19E-150F8124F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38" y="5140326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5"/>
                    <a:pt x="15" y="12"/>
                  </a:cubicBezTo>
                  <a:cubicBezTo>
                    <a:pt x="17" y="8"/>
                    <a:pt x="16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134">
              <a:extLst>
                <a:ext uri="{FF2B5EF4-FFF2-40B4-BE49-F238E27FC236}">
                  <a16:creationId xmlns:a16="http://schemas.microsoft.com/office/drawing/2014/main" id="{E559F9B2-B4DD-481B-A4F7-9225585C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13" y="5189538"/>
              <a:ext cx="47625" cy="47625"/>
            </a:xfrm>
            <a:custGeom>
              <a:avLst/>
              <a:gdLst>
                <a:gd name="T0" fmla="*/ 5 w 17"/>
                <a:gd name="T1" fmla="*/ 15 h 17"/>
                <a:gd name="T2" fmla="*/ 15 w 17"/>
                <a:gd name="T3" fmla="*/ 12 h 17"/>
                <a:gd name="T4" fmla="*/ 12 w 17"/>
                <a:gd name="T5" fmla="*/ 2 h 17"/>
                <a:gd name="T6" fmla="*/ 2 w 17"/>
                <a:gd name="T7" fmla="*/ 5 h 17"/>
                <a:gd name="T8" fmla="*/ 5 w 17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5" y="15"/>
                  </a:move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6" y="4"/>
                    <a:pt x="12" y="2"/>
                  </a:cubicBez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135">
              <a:extLst>
                <a:ext uri="{FF2B5EF4-FFF2-40B4-BE49-F238E27FC236}">
                  <a16:creationId xmlns:a16="http://schemas.microsoft.com/office/drawing/2014/main" id="{DDE4C48F-4960-4CD9-954C-655249E74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" y="4995863"/>
              <a:ext cx="50800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136">
              <a:extLst>
                <a:ext uri="{FF2B5EF4-FFF2-40B4-BE49-F238E27FC236}">
                  <a16:creationId xmlns:a16="http://schemas.microsoft.com/office/drawing/2014/main" id="{71D61F33-3B94-43CB-9806-95E5A1724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75" y="5046663"/>
              <a:ext cx="49213" cy="49213"/>
            </a:xfrm>
            <a:custGeom>
              <a:avLst/>
              <a:gdLst>
                <a:gd name="T0" fmla="*/ 13 w 18"/>
                <a:gd name="T1" fmla="*/ 3 h 18"/>
                <a:gd name="T2" fmla="*/ 2 w 18"/>
                <a:gd name="T3" fmla="*/ 5 h 18"/>
                <a:gd name="T4" fmla="*/ 5 w 18"/>
                <a:gd name="T5" fmla="*/ 16 h 18"/>
                <a:gd name="T6" fmla="*/ 16 w 18"/>
                <a:gd name="T7" fmla="*/ 13 h 18"/>
                <a:gd name="T8" fmla="*/ 1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3" y="3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9" y="18"/>
                    <a:pt x="14" y="16"/>
                    <a:pt x="16" y="13"/>
                  </a:cubicBezTo>
                  <a:cubicBezTo>
                    <a:pt x="18" y="9"/>
                    <a:pt x="16" y="5"/>
                    <a:pt x="13" y="3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137">
              <a:extLst>
                <a:ext uri="{FF2B5EF4-FFF2-40B4-BE49-F238E27FC236}">
                  <a16:creationId xmlns:a16="http://schemas.microsoft.com/office/drawing/2014/main" id="{FC1E6379-F1DD-4E8B-B0CF-B93D14B50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63" y="5099051"/>
              <a:ext cx="50800" cy="46038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8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8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138">
              <a:extLst>
                <a:ext uri="{FF2B5EF4-FFF2-40B4-BE49-F238E27FC236}">
                  <a16:creationId xmlns:a16="http://schemas.microsoft.com/office/drawing/2014/main" id="{2BE80DF5-0F24-46AB-B298-B8565E93D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3" y="5148263"/>
              <a:ext cx="46038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4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1" y="13"/>
                    <a:pt x="4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9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139">
              <a:extLst>
                <a:ext uri="{FF2B5EF4-FFF2-40B4-BE49-F238E27FC236}">
                  <a16:creationId xmlns:a16="http://schemas.microsoft.com/office/drawing/2014/main" id="{83BF2E87-8D79-42D4-8111-A0F1A229D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" y="5199063"/>
              <a:ext cx="47625" cy="46038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3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2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  <a:cubicBezTo>
                    <a:pt x="8" y="17"/>
                    <a:pt x="13" y="16"/>
                    <a:pt x="15" y="13"/>
                  </a:cubicBezTo>
                  <a:cubicBezTo>
                    <a:pt x="17" y="9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140">
              <a:extLst>
                <a:ext uri="{FF2B5EF4-FFF2-40B4-BE49-F238E27FC236}">
                  <a16:creationId xmlns:a16="http://schemas.microsoft.com/office/drawing/2014/main" id="{6E883478-44EF-4545-87B3-2B3DCC236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" y="5251451"/>
              <a:ext cx="47625" cy="46038"/>
            </a:xfrm>
            <a:custGeom>
              <a:avLst/>
              <a:gdLst>
                <a:gd name="T0" fmla="*/ 5 w 17"/>
                <a:gd name="T1" fmla="*/ 15 h 17"/>
                <a:gd name="T2" fmla="*/ 15 w 17"/>
                <a:gd name="T3" fmla="*/ 12 h 17"/>
                <a:gd name="T4" fmla="*/ 12 w 17"/>
                <a:gd name="T5" fmla="*/ 2 h 17"/>
                <a:gd name="T6" fmla="*/ 2 w 17"/>
                <a:gd name="T7" fmla="*/ 5 h 17"/>
                <a:gd name="T8" fmla="*/ 5 w 17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5" y="15"/>
                  </a:moveTo>
                  <a:cubicBezTo>
                    <a:pt x="8" y="17"/>
                    <a:pt x="13" y="15"/>
                    <a:pt x="15" y="12"/>
                  </a:cubicBezTo>
                  <a:cubicBezTo>
                    <a:pt x="17" y="8"/>
                    <a:pt x="16" y="4"/>
                    <a:pt x="12" y="2"/>
                  </a:cubicBez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141">
              <a:extLst>
                <a:ext uri="{FF2B5EF4-FFF2-40B4-BE49-F238E27FC236}">
                  <a16:creationId xmlns:a16="http://schemas.microsoft.com/office/drawing/2014/main" id="{45A34A7B-F0BF-4C4A-9295-8D97C9430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5057776"/>
              <a:ext cx="50800" cy="46038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5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3" y="16"/>
                    <a:pt x="15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142">
              <a:extLst>
                <a:ext uri="{FF2B5EF4-FFF2-40B4-BE49-F238E27FC236}">
                  <a16:creationId xmlns:a16="http://schemas.microsoft.com/office/drawing/2014/main" id="{4CB7DDA4-AE90-432D-B7B9-F789B5E9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8" y="5106988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143">
              <a:extLst>
                <a:ext uri="{FF2B5EF4-FFF2-40B4-BE49-F238E27FC236}">
                  <a16:creationId xmlns:a16="http://schemas.microsoft.com/office/drawing/2014/main" id="{67FA33F8-0F6A-4A67-A85D-B2669B046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13" y="5159376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4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4"/>
                  </a:cubicBezTo>
                  <a:cubicBezTo>
                    <a:pt x="0" y="8"/>
                    <a:pt x="2" y="13"/>
                    <a:pt x="5" y="15"/>
                  </a:cubicBezTo>
                  <a:cubicBezTo>
                    <a:pt x="9" y="17"/>
                    <a:pt x="14" y="15"/>
                    <a:pt x="16" y="12"/>
                  </a:cubicBezTo>
                  <a:cubicBezTo>
                    <a:pt x="18" y="8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144">
              <a:extLst>
                <a:ext uri="{FF2B5EF4-FFF2-40B4-BE49-F238E27FC236}">
                  <a16:creationId xmlns:a16="http://schemas.microsoft.com/office/drawing/2014/main" id="{C56B1950-44AF-4D67-A90D-083264CAC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" y="5210176"/>
              <a:ext cx="47625" cy="46038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4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4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145">
              <a:extLst>
                <a:ext uri="{FF2B5EF4-FFF2-40B4-BE49-F238E27FC236}">
                  <a16:creationId xmlns:a16="http://schemas.microsoft.com/office/drawing/2014/main" id="{AAF523CF-970D-478C-A5B7-4E2DCB15B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3" y="5259388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9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146">
              <a:extLst>
                <a:ext uri="{FF2B5EF4-FFF2-40B4-BE49-F238E27FC236}">
                  <a16:creationId xmlns:a16="http://schemas.microsoft.com/office/drawing/2014/main" id="{DEC6475A-6782-4272-867A-04B27D77D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8" y="5308601"/>
              <a:ext cx="47625" cy="50800"/>
            </a:xfrm>
            <a:custGeom>
              <a:avLst/>
              <a:gdLst>
                <a:gd name="T0" fmla="*/ 5 w 17"/>
                <a:gd name="T1" fmla="*/ 16 h 18"/>
                <a:gd name="T2" fmla="*/ 15 w 17"/>
                <a:gd name="T3" fmla="*/ 13 h 18"/>
                <a:gd name="T4" fmla="*/ 12 w 17"/>
                <a:gd name="T5" fmla="*/ 2 h 18"/>
                <a:gd name="T6" fmla="*/ 2 w 17"/>
                <a:gd name="T7" fmla="*/ 5 h 18"/>
                <a:gd name="T8" fmla="*/ 5 w 17"/>
                <a:gd name="T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5" y="16"/>
                  </a:moveTo>
                  <a:cubicBezTo>
                    <a:pt x="8" y="18"/>
                    <a:pt x="13" y="16"/>
                    <a:pt x="15" y="13"/>
                  </a:cubicBezTo>
                  <a:cubicBezTo>
                    <a:pt x="17" y="9"/>
                    <a:pt x="16" y="4"/>
                    <a:pt x="12" y="2"/>
                  </a:cubicBezTo>
                  <a:cubicBezTo>
                    <a:pt x="8" y="0"/>
                    <a:pt x="4" y="2"/>
                    <a:pt x="2" y="5"/>
                  </a:cubicBezTo>
                  <a:cubicBezTo>
                    <a:pt x="0" y="9"/>
                    <a:pt x="1" y="13"/>
                    <a:pt x="5" y="16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147">
              <a:extLst>
                <a:ext uri="{FF2B5EF4-FFF2-40B4-BE49-F238E27FC236}">
                  <a16:creationId xmlns:a16="http://schemas.microsoft.com/office/drawing/2014/main" id="{12CAF9B3-2C43-44C4-9FC1-071368E6C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5121276"/>
              <a:ext cx="15875" cy="38100"/>
            </a:xfrm>
            <a:custGeom>
              <a:avLst/>
              <a:gdLst>
                <a:gd name="T0" fmla="*/ 2 w 6"/>
                <a:gd name="T1" fmla="*/ 1 h 14"/>
                <a:gd name="T2" fmla="*/ 0 w 6"/>
                <a:gd name="T3" fmla="*/ 0 h 14"/>
                <a:gd name="T4" fmla="*/ 1 w 6"/>
                <a:gd name="T5" fmla="*/ 14 h 14"/>
                <a:gd name="T6" fmla="*/ 4 w 6"/>
                <a:gd name="T7" fmla="*/ 11 h 14"/>
                <a:gd name="T8" fmla="*/ 2 w 6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2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5"/>
                    <a:pt x="0" y="9"/>
                    <a:pt x="1" y="14"/>
                  </a:cubicBezTo>
                  <a:cubicBezTo>
                    <a:pt x="2" y="13"/>
                    <a:pt x="4" y="12"/>
                    <a:pt x="4" y="11"/>
                  </a:cubicBezTo>
                  <a:cubicBezTo>
                    <a:pt x="6" y="7"/>
                    <a:pt x="5" y="3"/>
                    <a:pt x="2" y="1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148">
              <a:extLst>
                <a:ext uri="{FF2B5EF4-FFF2-40B4-BE49-F238E27FC236}">
                  <a16:creationId xmlns:a16="http://schemas.microsoft.com/office/drawing/2014/main" id="{CA7C4F1F-3E92-45B4-BA74-2FD413C8A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" y="5167313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149">
              <a:extLst>
                <a:ext uri="{FF2B5EF4-FFF2-40B4-BE49-F238E27FC236}">
                  <a16:creationId xmlns:a16="http://schemas.microsoft.com/office/drawing/2014/main" id="{9E21FE6A-D9E6-4AA1-AC9A-57E16BC5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" y="5218113"/>
              <a:ext cx="49213" cy="46038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150">
              <a:extLst>
                <a:ext uri="{FF2B5EF4-FFF2-40B4-BE49-F238E27FC236}">
                  <a16:creationId xmlns:a16="http://schemas.microsoft.com/office/drawing/2014/main" id="{A28071A2-5CCE-433F-B120-C7AB61999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63" y="5270501"/>
              <a:ext cx="50800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4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4"/>
                  </a:cubicBezTo>
                  <a:cubicBezTo>
                    <a:pt x="0" y="8"/>
                    <a:pt x="2" y="13"/>
                    <a:pt x="5" y="15"/>
                  </a:cubicBezTo>
                  <a:cubicBezTo>
                    <a:pt x="9" y="17"/>
                    <a:pt x="14" y="15"/>
                    <a:pt x="16" y="12"/>
                  </a:cubicBezTo>
                  <a:cubicBezTo>
                    <a:pt x="18" y="8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151">
              <a:extLst>
                <a:ext uri="{FF2B5EF4-FFF2-40B4-BE49-F238E27FC236}">
                  <a16:creationId xmlns:a16="http://schemas.microsoft.com/office/drawing/2014/main" id="{53DBD413-1720-46A0-B429-D73EE1BCC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13" y="5319713"/>
              <a:ext cx="46038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4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4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152">
              <a:extLst>
                <a:ext uri="{FF2B5EF4-FFF2-40B4-BE49-F238E27FC236}">
                  <a16:creationId xmlns:a16="http://schemas.microsoft.com/office/drawing/2014/main" id="{F6D82C92-9AFD-4B65-8AC9-CA52795DF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" y="5370513"/>
              <a:ext cx="33338" cy="26988"/>
            </a:xfrm>
            <a:custGeom>
              <a:avLst/>
              <a:gdLst>
                <a:gd name="T0" fmla="*/ 1 w 12"/>
                <a:gd name="T1" fmla="*/ 5 h 10"/>
                <a:gd name="T2" fmla="*/ 0 w 12"/>
                <a:gd name="T3" fmla="*/ 10 h 10"/>
                <a:gd name="T4" fmla="*/ 12 w 12"/>
                <a:gd name="T5" fmla="*/ 3 h 10"/>
                <a:gd name="T6" fmla="*/ 11 w 12"/>
                <a:gd name="T7" fmla="*/ 2 h 10"/>
                <a:gd name="T8" fmla="*/ 1 w 12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" y="5"/>
                  </a:moveTo>
                  <a:cubicBezTo>
                    <a:pt x="0" y="7"/>
                    <a:pt x="0" y="8"/>
                    <a:pt x="0" y="10"/>
                  </a:cubicBezTo>
                  <a:cubicBezTo>
                    <a:pt x="4" y="8"/>
                    <a:pt x="8" y="6"/>
                    <a:pt x="12" y="3"/>
                  </a:cubicBezTo>
                  <a:cubicBezTo>
                    <a:pt x="12" y="3"/>
                    <a:pt x="11" y="2"/>
                    <a:pt x="11" y="2"/>
                  </a:cubicBezTo>
                  <a:cubicBezTo>
                    <a:pt x="7" y="0"/>
                    <a:pt x="3" y="1"/>
                    <a:pt x="1" y="5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153">
              <a:extLst>
                <a:ext uri="{FF2B5EF4-FFF2-40B4-BE49-F238E27FC236}">
                  <a16:creationId xmlns:a16="http://schemas.microsoft.com/office/drawing/2014/main" id="{B5040030-E859-4678-9DBD-6625C4C41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8" y="5229226"/>
              <a:ext cx="46038" cy="46038"/>
            </a:xfrm>
            <a:custGeom>
              <a:avLst/>
              <a:gdLst>
                <a:gd name="T0" fmla="*/ 15 w 17"/>
                <a:gd name="T1" fmla="*/ 12 h 17"/>
                <a:gd name="T2" fmla="*/ 12 w 17"/>
                <a:gd name="T3" fmla="*/ 2 h 17"/>
                <a:gd name="T4" fmla="*/ 1 w 17"/>
                <a:gd name="T5" fmla="*/ 5 h 17"/>
                <a:gd name="T6" fmla="*/ 0 w 17"/>
                <a:gd name="T7" fmla="*/ 9 h 17"/>
                <a:gd name="T8" fmla="*/ 3 w 17"/>
                <a:gd name="T9" fmla="*/ 14 h 17"/>
                <a:gd name="T10" fmla="*/ 4 w 17"/>
                <a:gd name="T11" fmla="*/ 15 h 17"/>
                <a:gd name="T12" fmla="*/ 15 w 17"/>
                <a:gd name="T13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15" y="12"/>
                  </a:moveTo>
                  <a:cubicBezTo>
                    <a:pt x="17" y="8"/>
                    <a:pt x="15" y="4"/>
                    <a:pt x="12" y="2"/>
                  </a:cubicBezTo>
                  <a:cubicBezTo>
                    <a:pt x="8" y="0"/>
                    <a:pt x="3" y="1"/>
                    <a:pt x="1" y="5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1" y="11"/>
                    <a:pt x="2" y="12"/>
                    <a:pt x="3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8" y="17"/>
                    <a:pt x="12" y="16"/>
                    <a:pt x="15" y="1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154">
              <a:extLst>
                <a:ext uri="{FF2B5EF4-FFF2-40B4-BE49-F238E27FC236}">
                  <a16:creationId xmlns:a16="http://schemas.microsoft.com/office/drawing/2014/main" id="{3A0F4ED8-3A97-459A-B119-CEAD6260F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38" y="5278438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155">
              <a:extLst>
                <a:ext uri="{FF2B5EF4-FFF2-40B4-BE49-F238E27FC236}">
                  <a16:creationId xmlns:a16="http://schemas.microsoft.com/office/drawing/2014/main" id="{15317D01-6E3E-40D1-AFC9-39AC8C9B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25" y="5329238"/>
              <a:ext cx="50800" cy="46038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3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3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156">
              <a:extLst>
                <a:ext uri="{FF2B5EF4-FFF2-40B4-BE49-F238E27FC236}">
                  <a16:creationId xmlns:a16="http://schemas.microsoft.com/office/drawing/2014/main" id="{0B78C357-E7D8-425F-ADDB-0479703E3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975" y="5381626"/>
              <a:ext cx="46038" cy="41275"/>
            </a:xfrm>
            <a:custGeom>
              <a:avLst/>
              <a:gdLst>
                <a:gd name="T0" fmla="*/ 12 w 17"/>
                <a:gd name="T1" fmla="*/ 2 h 15"/>
                <a:gd name="T2" fmla="*/ 2 w 17"/>
                <a:gd name="T3" fmla="*/ 5 h 15"/>
                <a:gd name="T4" fmla="*/ 4 w 17"/>
                <a:gd name="T5" fmla="*/ 15 h 15"/>
                <a:gd name="T6" fmla="*/ 6 w 17"/>
                <a:gd name="T7" fmla="*/ 15 h 15"/>
                <a:gd name="T8" fmla="*/ 12 w 17"/>
                <a:gd name="T9" fmla="*/ 15 h 15"/>
                <a:gd name="T10" fmla="*/ 15 w 17"/>
                <a:gd name="T11" fmla="*/ 12 h 15"/>
                <a:gd name="T12" fmla="*/ 12 w 17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8" y="15"/>
                    <a:pt x="10" y="15"/>
                    <a:pt x="12" y="15"/>
                  </a:cubicBezTo>
                  <a:cubicBezTo>
                    <a:pt x="13" y="14"/>
                    <a:pt x="14" y="13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157">
              <a:extLst>
                <a:ext uri="{FF2B5EF4-FFF2-40B4-BE49-F238E27FC236}">
                  <a16:creationId xmlns:a16="http://schemas.microsoft.com/office/drawing/2014/main" id="{2DC47E90-48BC-4A8F-A345-7EC612FE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" y="5340351"/>
              <a:ext cx="33338" cy="26988"/>
            </a:xfrm>
            <a:custGeom>
              <a:avLst/>
              <a:gdLst>
                <a:gd name="T0" fmla="*/ 8 w 12"/>
                <a:gd name="T1" fmla="*/ 2 h 10"/>
                <a:gd name="T2" fmla="*/ 0 w 12"/>
                <a:gd name="T3" fmla="*/ 2 h 10"/>
                <a:gd name="T4" fmla="*/ 11 w 12"/>
                <a:gd name="T5" fmla="*/ 10 h 10"/>
                <a:gd name="T6" fmla="*/ 8 w 12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8" y="2"/>
                  </a:moveTo>
                  <a:cubicBezTo>
                    <a:pt x="5" y="0"/>
                    <a:pt x="3" y="1"/>
                    <a:pt x="0" y="2"/>
                  </a:cubicBezTo>
                  <a:cubicBezTo>
                    <a:pt x="4" y="5"/>
                    <a:pt x="7" y="8"/>
                    <a:pt x="11" y="10"/>
                  </a:cubicBezTo>
                  <a:cubicBezTo>
                    <a:pt x="12" y="7"/>
                    <a:pt x="11" y="3"/>
                    <a:pt x="8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158">
              <a:extLst>
                <a:ext uri="{FF2B5EF4-FFF2-40B4-BE49-F238E27FC236}">
                  <a16:creationId xmlns:a16="http://schemas.microsoft.com/office/drawing/2014/main" id="{EAB778BF-D770-45B4-A594-E5702DEBC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13" y="5389563"/>
              <a:ext cx="38100" cy="22225"/>
            </a:xfrm>
            <a:custGeom>
              <a:avLst/>
              <a:gdLst>
                <a:gd name="T0" fmla="*/ 10 w 14"/>
                <a:gd name="T1" fmla="*/ 2 h 8"/>
                <a:gd name="T2" fmla="*/ 0 w 14"/>
                <a:gd name="T3" fmla="*/ 4 h 8"/>
                <a:gd name="T4" fmla="*/ 14 w 14"/>
                <a:gd name="T5" fmla="*/ 8 h 8"/>
                <a:gd name="T6" fmla="*/ 10 w 14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8">
                  <a:moveTo>
                    <a:pt x="10" y="2"/>
                  </a:moveTo>
                  <a:cubicBezTo>
                    <a:pt x="7" y="0"/>
                    <a:pt x="3" y="1"/>
                    <a:pt x="0" y="4"/>
                  </a:cubicBezTo>
                  <a:cubicBezTo>
                    <a:pt x="5" y="5"/>
                    <a:pt x="9" y="7"/>
                    <a:pt x="14" y="8"/>
                  </a:cubicBezTo>
                  <a:cubicBezTo>
                    <a:pt x="13" y="6"/>
                    <a:pt x="12" y="3"/>
                    <a:pt x="10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622854" y="2309413"/>
            <a:ext cx="4941387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622856" y="2966205"/>
            <a:ext cx="4941386" cy="1315909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700088" y="4317444"/>
            <a:ext cx="10820400" cy="162340"/>
            <a:chOff x="6096000" y="4317444"/>
            <a:chExt cx="5424488" cy="162340"/>
          </a:xfrm>
        </p:grpSpPr>
        <p:sp>
          <p:nvSpPr>
            <p:cNvPr id="369" name="Rectangle 31">
              <a:extLst>
                <a:ext uri="{FF2B5EF4-FFF2-40B4-BE49-F238E27FC236}">
                  <a16:creationId xmlns:a16="http://schemas.microsoft.com/office/drawing/2014/main" id="{79CB5DB1-84E1-413D-B2A7-EB8DD03C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317444"/>
              <a:ext cx="5424488" cy="162340"/>
            </a:xfrm>
            <a:prstGeom prst="rect">
              <a:avLst/>
            </a:pr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Rectangle 32">
              <a:extLst>
                <a:ext uri="{FF2B5EF4-FFF2-40B4-BE49-F238E27FC236}">
                  <a16:creationId xmlns:a16="http://schemas.microsoft.com/office/drawing/2014/main" id="{47C39A7F-07F2-4F7C-A58E-59BA3157E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317444"/>
              <a:ext cx="5424488" cy="162340"/>
            </a:xfrm>
            <a:prstGeom prst="rect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 flipH="1">
            <a:off x="1989631" y="1110114"/>
            <a:ext cx="3102705" cy="3205137"/>
            <a:chOff x="8829450" y="2027138"/>
            <a:chExt cx="2214988" cy="2288113"/>
          </a:xfrm>
        </p:grpSpPr>
        <p:sp>
          <p:nvSpPr>
            <p:cNvPr id="415" name="Oval 77">
              <a:extLst>
                <a:ext uri="{FF2B5EF4-FFF2-40B4-BE49-F238E27FC236}">
                  <a16:creationId xmlns:a16="http://schemas.microsoft.com/office/drawing/2014/main" id="{82FFE694-A154-4BBF-BEB9-52774C691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9102" y="2468088"/>
              <a:ext cx="331261" cy="331992"/>
            </a:xfrm>
            <a:prstGeom prst="ellipse">
              <a:avLst/>
            </a:prstGeom>
            <a:solidFill>
              <a:srgbClr val="FFD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78">
              <a:extLst>
                <a:ext uri="{FF2B5EF4-FFF2-40B4-BE49-F238E27FC236}">
                  <a16:creationId xmlns:a16="http://schemas.microsoft.com/office/drawing/2014/main" id="{93155C87-CF4D-4BBE-A787-6F4391F62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9578" y="2538289"/>
              <a:ext cx="310786" cy="243510"/>
            </a:xfrm>
            <a:custGeom>
              <a:avLst/>
              <a:gdLst>
                <a:gd name="T0" fmla="*/ 234 w 244"/>
                <a:gd name="T1" fmla="*/ 25 h 191"/>
                <a:gd name="T2" fmla="*/ 228 w 244"/>
                <a:gd name="T3" fmla="*/ 17 h 191"/>
                <a:gd name="T4" fmla="*/ 8 w 244"/>
                <a:gd name="T5" fmla="*/ 0 h 191"/>
                <a:gd name="T6" fmla="*/ 0 w 244"/>
                <a:gd name="T7" fmla="*/ 14 h 191"/>
                <a:gd name="T8" fmla="*/ 172 w 244"/>
                <a:gd name="T9" fmla="*/ 191 h 191"/>
                <a:gd name="T10" fmla="*/ 244 w 244"/>
                <a:gd name="T11" fmla="*/ 75 h 191"/>
                <a:gd name="T12" fmla="*/ 234 w 244"/>
                <a:gd name="T13" fmla="*/ 2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191">
                  <a:moveTo>
                    <a:pt x="234" y="25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9"/>
                    <a:pt x="0" y="1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215" y="170"/>
                    <a:pt x="244" y="126"/>
                    <a:pt x="244" y="75"/>
                  </a:cubicBezTo>
                  <a:cubicBezTo>
                    <a:pt x="244" y="57"/>
                    <a:pt x="241" y="41"/>
                    <a:pt x="234" y="25"/>
                  </a:cubicBezTo>
                  <a:close/>
                </a:path>
              </a:pathLst>
            </a:custGeom>
            <a:solidFill>
              <a:srgbClr val="F4C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79">
              <a:extLst>
                <a:ext uri="{FF2B5EF4-FFF2-40B4-BE49-F238E27FC236}">
                  <a16:creationId xmlns:a16="http://schemas.microsoft.com/office/drawing/2014/main" id="{C3B4F67E-EBAF-4085-B53F-BCC76ED6C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416" y="2131709"/>
              <a:ext cx="1079340" cy="1059596"/>
            </a:xfrm>
            <a:custGeom>
              <a:avLst/>
              <a:gdLst>
                <a:gd name="T0" fmla="*/ 1476 w 1476"/>
                <a:gd name="T1" fmla="*/ 1386 h 1449"/>
                <a:gd name="T2" fmla="*/ 1415 w 1476"/>
                <a:gd name="T3" fmla="*/ 1449 h 1449"/>
                <a:gd name="T4" fmla="*/ 0 w 1476"/>
                <a:gd name="T5" fmla="*/ 63 h 1449"/>
                <a:gd name="T6" fmla="*/ 59 w 1476"/>
                <a:gd name="T7" fmla="*/ 0 h 1449"/>
                <a:gd name="T8" fmla="*/ 1476 w 1476"/>
                <a:gd name="T9" fmla="*/ 1386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9">
                  <a:moveTo>
                    <a:pt x="1476" y="1386"/>
                  </a:moveTo>
                  <a:lnTo>
                    <a:pt x="1415" y="1449"/>
                  </a:lnTo>
                  <a:lnTo>
                    <a:pt x="0" y="63"/>
                  </a:lnTo>
                  <a:lnTo>
                    <a:pt x="59" y="0"/>
                  </a:lnTo>
                  <a:lnTo>
                    <a:pt x="1476" y="1386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80">
              <a:extLst>
                <a:ext uri="{FF2B5EF4-FFF2-40B4-BE49-F238E27FC236}">
                  <a16:creationId xmlns:a16="http://schemas.microsoft.com/office/drawing/2014/main" id="{62DCB12E-A549-4457-A369-CF3D4992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416" y="2131709"/>
              <a:ext cx="1079340" cy="1059596"/>
            </a:xfrm>
            <a:custGeom>
              <a:avLst/>
              <a:gdLst>
                <a:gd name="T0" fmla="*/ 1476 w 1476"/>
                <a:gd name="T1" fmla="*/ 1386 h 1449"/>
                <a:gd name="T2" fmla="*/ 1415 w 1476"/>
                <a:gd name="T3" fmla="*/ 1449 h 1449"/>
                <a:gd name="T4" fmla="*/ 0 w 1476"/>
                <a:gd name="T5" fmla="*/ 63 h 1449"/>
                <a:gd name="T6" fmla="*/ 59 w 1476"/>
                <a:gd name="T7" fmla="*/ 0 h 1449"/>
                <a:gd name="T8" fmla="*/ 1476 w 1476"/>
                <a:gd name="T9" fmla="*/ 1386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9">
                  <a:moveTo>
                    <a:pt x="1476" y="1386"/>
                  </a:moveTo>
                  <a:lnTo>
                    <a:pt x="1415" y="1449"/>
                  </a:lnTo>
                  <a:lnTo>
                    <a:pt x="0" y="63"/>
                  </a:lnTo>
                  <a:lnTo>
                    <a:pt x="59" y="0"/>
                  </a:lnTo>
                  <a:lnTo>
                    <a:pt x="1476" y="1386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81">
              <a:extLst>
                <a:ext uri="{FF2B5EF4-FFF2-40B4-BE49-F238E27FC236}">
                  <a16:creationId xmlns:a16="http://schemas.microsoft.com/office/drawing/2014/main" id="{CAFF39C8-D26B-4ED2-840E-11A4A7907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903" y="2210685"/>
              <a:ext cx="1079340" cy="1058865"/>
            </a:xfrm>
            <a:custGeom>
              <a:avLst/>
              <a:gdLst>
                <a:gd name="T0" fmla="*/ 1476 w 1476"/>
                <a:gd name="T1" fmla="*/ 1387 h 1448"/>
                <a:gd name="T2" fmla="*/ 1417 w 1476"/>
                <a:gd name="T3" fmla="*/ 1448 h 1448"/>
                <a:gd name="T4" fmla="*/ 0 w 1476"/>
                <a:gd name="T5" fmla="*/ 63 h 1448"/>
                <a:gd name="T6" fmla="*/ 61 w 1476"/>
                <a:gd name="T7" fmla="*/ 0 h 1448"/>
                <a:gd name="T8" fmla="*/ 1476 w 1476"/>
                <a:gd name="T9" fmla="*/ 1387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8">
                  <a:moveTo>
                    <a:pt x="1476" y="1387"/>
                  </a:moveTo>
                  <a:lnTo>
                    <a:pt x="1417" y="1448"/>
                  </a:lnTo>
                  <a:lnTo>
                    <a:pt x="0" y="63"/>
                  </a:lnTo>
                  <a:lnTo>
                    <a:pt x="61" y="0"/>
                  </a:lnTo>
                  <a:lnTo>
                    <a:pt x="1476" y="1387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82">
              <a:extLst>
                <a:ext uri="{FF2B5EF4-FFF2-40B4-BE49-F238E27FC236}">
                  <a16:creationId xmlns:a16="http://schemas.microsoft.com/office/drawing/2014/main" id="{3A593328-9A37-493D-BC37-D82AC5A7A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903" y="2210685"/>
              <a:ext cx="1079340" cy="1058865"/>
            </a:xfrm>
            <a:custGeom>
              <a:avLst/>
              <a:gdLst>
                <a:gd name="T0" fmla="*/ 1476 w 1476"/>
                <a:gd name="T1" fmla="*/ 1387 h 1448"/>
                <a:gd name="T2" fmla="*/ 1417 w 1476"/>
                <a:gd name="T3" fmla="*/ 1448 h 1448"/>
                <a:gd name="T4" fmla="*/ 0 w 1476"/>
                <a:gd name="T5" fmla="*/ 63 h 1448"/>
                <a:gd name="T6" fmla="*/ 61 w 1476"/>
                <a:gd name="T7" fmla="*/ 0 h 1448"/>
                <a:gd name="T8" fmla="*/ 1476 w 1476"/>
                <a:gd name="T9" fmla="*/ 1387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8">
                  <a:moveTo>
                    <a:pt x="1476" y="1387"/>
                  </a:moveTo>
                  <a:lnTo>
                    <a:pt x="1417" y="1448"/>
                  </a:lnTo>
                  <a:lnTo>
                    <a:pt x="0" y="63"/>
                  </a:lnTo>
                  <a:lnTo>
                    <a:pt x="61" y="0"/>
                  </a:lnTo>
                  <a:lnTo>
                    <a:pt x="1476" y="1387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83">
              <a:extLst>
                <a:ext uri="{FF2B5EF4-FFF2-40B4-BE49-F238E27FC236}">
                  <a16:creationId xmlns:a16="http://schemas.microsoft.com/office/drawing/2014/main" id="{89C33605-6B06-415C-8DD4-5170FA493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1150" y="2027138"/>
              <a:ext cx="407312" cy="411700"/>
            </a:xfrm>
            <a:custGeom>
              <a:avLst/>
              <a:gdLst>
                <a:gd name="T0" fmla="*/ 116 w 319"/>
                <a:gd name="T1" fmla="*/ 305 h 323"/>
                <a:gd name="T2" fmla="*/ 22 w 319"/>
                <a:gd name="T3" fmla="*/ 221 h 323"/>
                <a:gd name="T4" fmla="*/ 18 w 319"/>
                <a:gd name="T5" fmla="*/ 153 h 323"/>
                <a:gd name="T6" fmla="*/ 135 w 319"/>
                <a:gd name="T7" fmla="*/ 22 h 323"/>
                <a:gd name="T8" fmla="*/ 203 w 319"/>
                <a:gd name="T9" fmla="*/ 18 h 323"/>
                <a:gd name="T10" fmla="*/ 297 w 319"/>
                <a:gd name="T11" fmla="*/ 102 h 323"/>
                <a:gd name="T12" fmla="*/ 301 w 319"/>
                <a:gd name="T13" fmla="*/ 170 h 323"/>
                <a:gd name="T14" fmla="*/ 184 w 319"/>
                <a:gd name="T15" fmla="*/ 301 h 323"/>
                <a:gd name="T16" fmla="*/ 116 w 319"/>
                <a:gd name="T17" fmla="*/ 30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323">
                  <a:moveTo>
                    <a:pt x="116" y="305"/>
                  </a:moveTo>
                  <a:cubicBezTo>
                    <a:pt x="22" y="221"/>
                    <a:pt x="22" y="221"/>
                    <a:pt x="22" y="221"/>
                  </a:cubicBezTo>
                  <a:cubicBezTo>
                    <a:pt x="2" y="203"/>
                    <a:pt x="0" y="172"/>
                    <a:pt x="18" y="153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53" y="2"/>
                    <a:pt x="183" y="0"/>
                    <a:pt x="203" y="18"/>
                  </a:cubicBezTo>
                  <a:cubicBezTo>
                    <a:pt x="297" y="102"/>
                    <a:pt x="297" y="102"/>
                    <a:pt x="297" y="102"/>
                  </a:cubicBezTo>
                  <a:cubicBezTo>
                    <a:pt x="317" y="120"/>
                    <a:pt x="319" y="151"/>
                    <a:pt x="301" y="17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66" y="321"/>
                    <a:pt x="136" y="323"/>
                    <a:pt x="116" y="305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84">
              <a:extLst>
                <a:ext uri="{FF2B5EF4-FFF2-40B4-BE49-F238E27FC236}">
                  <a16:creationId xmlns:a16="http://schemas.microsoft.com/office/drawing/2014/main" id="{0A1C9D39-8044-464F-982D-BBDDD38CF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625" y="2226040"/>
              <a:ext cx="285923" cy="195978"/>
            </a:xfrm>
            <a:custGeom>
              <a:avLst/>
              <a:gdLst>
                <a:gd name="T0" fmla="*/ 221 w 224"/>
                <a:gd name="T1" fmla="*/ 79 h 154"/>
                <a:gd name="T2" fmla="*/ 1 w 224"/>
                <a:gd name="T3" fmla="*/ 17 h 154"/>
                <a:gd name="T4" fmla="*/ 4 w 224"/>
                <a:gd name="T5" fmla="*/ 49 h 154"/>
                <a:gd name="T6" fmla="*/ 114 w 224"/>
                <a:gd name="T7" fmla="*/ 149 h 154"/>
                <a:gd name="T8" fmla="*/ 185 w 224"/>
                <a:gd name="T9" fmla="*/ 126 h 154"/>
                <a:gd name="T10" fmla="*/ 224 w 224"/>
                <a:gd name="T11" fmla="*/ 82 h 154"/>
                <a:gd name="T12" fmla="*/ 221 w 224"/>
                <a:gd name="T13" fmla="*/ 7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54">
                  <a:moveTo>
                    <a:pt x="221" y="79"/>
                  </a:moveTo>
                  <a:cubicBezTo>
                    <a:pt x="152" y="0"/>
                    <a:pt x="48" y="8"/>
                    <a:pt x="1" y="17"/>
                  </a:cubicBezTo>
                  <a:cubicBezTo>
                    <a:pt x="0" y="28"/>
                    <a:pt x="1" y="39"/>
                    <a:pt x="4" y="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39" y="154"/>
                    <a:pt x="167" y="146"/>
                    <a:pt x="185" y="126"/>
                  </a:cubicBezTo>
                  <a:cubicBezTo>
                    <a:pt x="224" y="82"/>
                    <a:pt x="224" y="82"/>
                    <a:pt x="224" y="82"/>
                  </a:cubicBezTo>
                  <a:cubicBezTo>
                    <a:pt x="223" y="81"/>
                    <a:pt x="222" y="80"/>
                    <a:pt x="221" y="79"/>
                  </a:cubicBezTo>
                  <a:close/>
                </a:path>
              </a:pathLst>
            </a:custGeom>
            <a:solidFill>
              <a:srgbClr val="7B7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Rectangle 85">
              <a:extLst>
                <a:ext uri="{FF2B5EF4-FFF2-40B4-BE49-F238E27FC236}">
                  <a16:creationId xmlns:a16="http://schemas.microsoft.com/office/drawing/2014/main" id="{7A6FFA21-D95C-49C9-A88D-0B2F8ED8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5682" y="3408489"/>
              <a:ext cx="63620" cy="641316"/>
            </a:xfrm>
            <a:prstGeom prst="rect">
              <a:avLst/>
            </a:pr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Rectangle 86">
              <a:extLst>
                <a:ext uri="{FF2B5EF4-FFF2-40B4-BE49-F238E27FC236}">
                  <a16:creationId xmlns:a16="http://schemas.microsoft.com/office/drawing/2014/main" id="{52863B02-86BA-4DEE-8DD3-28744BCA6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5682" y="3408489"/>
              <a:ext cx="63620" cy="641316"/>
            </a:xfrm>
            <a:prstGeom prst="rect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Rectangle 87">
              <a:extLst>
                <a:ext uri="{FF2B5EF4-FFF2-40B4-BE49-F238E27FC236}">
                  <a16:creationId xmlns:a16="http://schemas.microsoft.com/office/drawing/2014/main" id="{FE218219-D033-4424-8322-87D00CD26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5992" y="3408489"/>
              <a:ext cx="62157" cy="641316"/>
            </a:xfrm>
            <a:prstGeom prst="rect">
              <a:avLst/>
            </a:pr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Rectangle 88">
              <a:extLst>
                <a:ext uri="{FF2B5EF4-FFF2-40B4-BE49-F238E27FC236}">
                  <a16:creationId xmlns:a16="http://schemas.microsoft.com/office/drawing/2014/main" id="{76B874F5-1CA2-4B51-935B-E985FF0A6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5992" y="3408489"/>
              <a:ext cx="62157" cy="641316"/>
            </a:xfrm>
            <a:prstGeom prst="rect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89">
              <a:extLst>
                <a:ext uri="{FF2B5EF4-FFF2-40B4-BE49-F238E27FC236}">
                  <a16:creationId xmlns:a16="http://schemas.microsoft.com/office/drawing/2014/main" id="{2DE13E61-A872-42B5-BA77-A599B8AC4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029" y="3005564"/>
              <a:ext cx="291773" cy="433637"/>
            </a:xfrm>
            <a:custGeom>
              <a:avLst/>
              <a:gdLst>
                <a:gd name="T0" fmla="*/ 181 w 229"/>
                <a:gd name="T1" fmla="*/ 340 h 340"/>
                <a:gd name="T2" fmla="*/ 48 w 229"/>
                <a:gd name="T3" fmla="*/ 340 h 340"/>
                <a:gd name="T4" fmla="*/ 0 w 229"/>
                <a:gd name="T5" fmla="*/ 292 h 340"/>
                <a:gd name="T6" fmla="*/ 0 w 229"/>
                <a:gd name="T7" fmla="*/ 48 h 340"/>
                <a:gd name="T8" fmla="*/ 48 w 229"/>
                <a:gd name="T9" fmla="*/ 0 h 340"/>
                <a:gd name="T10" fmla="*/ 181 w 229"/>
                <a:gd name="T11" fmla="*/ 0 h 340"/>
                <a:gd name="T12" fmla="*/ 229 w 229"/>
                <a:gd name="T13" fmla="*/ 48 h 340"/>
                <a:gd name="T14" fmla="*/ 229 w 229"/>
                <a:gd name="T15" fmla="*/ 292 h 340"/>
                <a:gd name="T16" fmla="*/ 181 w 229"/>
                <a:gd name="T1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340">
                  <a:moveTo>
                    <a:pt x="181" y="340"/>
                  </a:moveTo>
                  <a:cubicBezTo>
                    <a:pt x="48" y="340"/>
                    <a:pt x="48" y="340"/>
                    <a:pt x="48" y="340"/>
                  </a:cubicBezTo>
                  <a:cubicBezTo>
                    <a:pt x="22" y="340"/>
                    <a:pt x="0" y="319"/>
                    <a:pt x="0" y="29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208" y="0"/>
                    <a:pt x="229" y="22"/>
                    <a:pt x="229" y="48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319"/>
                    <a:pt x="208" y="340"/>
                    <a:pt x="181" y="340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90">
              <a:extLst>
                <a:ext uri="{FF2B5EF4-FFF2-40B4-BE49-F238E27FC236}">
                  <a16:creationId xmlns:a16="http://schemas.microsoft.com/office/drawing/2014/main" id="{AF3A9EF8-ADB2-4C71-8679-3A166BD56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029" y="3005564"/>
              <a:ext cx="291773" cy="433637"/>
            </a:xfrm>
            <a:custGeom>
              <a:avLst/>
              <a:gdLst>
                <a:gd name="T0" fmla="*/ 181 w 229"/>
                <a:gd name="T1" fmla="*/ 340 h 340"/>
                <a:gd name="T2" fmla="*/ 48 w 229"/>
                <a:gd name="T3" fmla="*/ 340 h 340"/>
                <a:gd name="T4" fmla="*/ 0 w 229"/>
                <a:gd name="T5" fmla="*/ 292 h 340"/>
                <a:gd name="T6" fmla="*/ 0 w 229"/>
                <a:gd name="T7" fmla="*/ 48 h 340"/>
                <a:gd name="T8" fmla="*/ 48 w 229"/>
                <a:gd name="T9" fmla="*/ 0 h 340"/>
                <a:gd name="T10" fmla="*/ 181 w 229"/>
                <a:gd name="T11" fmla="*/ 0 h 340"/>
                <a:gd name="T12" fmla="*/ 229 w 229"/>
                <a:gd name="T13" fmla="*/ 48 h 340"/>
                <a:gd name="T14" fmla="*/ 229 w 229"/>
                <a:gd name="T15" fmla="*/ 292 h 340"/>
                <a:gd name="T16" fmla="*/ 181 w 229"/>
                <a:gd name="T1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340">
                  <a:moveTo>
                    <a:pt x="181" y="340"/>
                  </a:moveTo>
                  <a:cubicBezTo>
                    <a:pt x="48" y="340"/>
                    <a:pt x="48" y="340"/>
                    <a:pt x="48" y="340"/>
                  </a:cubicBezTo>
                  <a:cubicBezTo>
                    <a:pt x="22" y="340"/>
                    <a:pt x="0" y="319"/>
                    <a:pt x="0" y="29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208" y="0"/>
                    <a:pt x="229" y="22"/>
                    <a:pt x="229" y="48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319"/>
                    <a:pt x="208" y="340"/>
                    <a:pt x="181" y="340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91">
              <a:extLst>
                <a:ext uri="{FF2B5EF4-FFF2-40B4-BE49-F238E27FC236}">
                  <a16:creationId xmlns:a16="http://schemas.microsoft.com/office/drawing/2014/main" id="{C1107792-4CBA-40CD-8C7E-1F1705D1D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1150" y="2027138"/>
              <a:ext cx="407312" cy="411700"/>
            </a:xfrm>
            <a:custGeom>
              <a:avLst/>
              <a:gdLst>
                <a:gd name="T0" fmla="*/ 116 w 319"/>
                <a:gd name="T1" fmla="*/ 305 h 323"/>
                <a:gd name="T2" fmla="*/ 22 w 319"/>
                <a:gd name="T3" fmla="*/ 221 h 323"/>
                <a:gd name="T4" fmla="*/ 18 w 319"/>
                <a:gd name="T5" fmla="*/ 153 h 323"/>
                <a:gd name="T6" fmla="*/ 135 w 319"/>
                <a:gd name="T7" fmla="*/ 22 h 323"/>
                <a:gd name="T8" fmla="*/ 203 w 319"/>
                <a:gd name="T9" fmla="*/ 18 h 323"/>
                <a:gd name="T10" fmla="*/ 297 w 319"/>
                <a:gd name="T11" fmla="*/ 102 h 323"/>
                <a:gd name="T12" fmla="*/ 301 w 319"/>
                <a:gd name="T13" fmla="*/ 170 h 323"/>
                <a:gd name="T14" fmla="*/ 184 w 319"/>
                <a:gd name="T15" fmla="*/ 301 h 323"/>
                <a:gd name="T16" fmla="*/ 116 w 319"/>
                <a:gd name="T17" fmla="*/ 30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323">
                  <a:moveTo>
                    <a:pt x="116" y="305"/>
                  </a:moveTo>
                  <a:cubicBezTo>
                    <a:pt x="22" y="221"/>
                    <a:pt x="22" y="221"/>
                    <a:pt x="22" y="221"/>
                  </a:cubicBezTo>
                  <a:cubicBezTo>
                    <a:pt x="2" y="203"/>
                    <a:pt x="0" y="172"/>
                    <a:pt x="18" y="153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53" y="2"/>
                    <a:pt x="183" y="0"/>
                    <a:pt x="203" y="18"/>
                  </a:cubicBezTo>
                  <a:cubicBezTo>
                    <a:pt x="297" y="102"/>
                    <a:pt x="297" y="102"/>
                    <a:pt x="297" y="102"/>
                  </a:cubicBezTo>
                  <a:cubicBezTo>
                    <a:pt x="317" y="120"/>
                    <a:pt x="319" y="151"/>
                    <a:pt x="301" y="17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66" y="321"/>
                    <a:pt x="136" y="323"/>
                    <a:pt x="116" y="305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92">
              <a:extLst>
                <a:ext uri="{FF2B5EF4-FFF2-40B4-BE49-F238E27FC236}">
                  <a16:creationId xmlns:a16="http://schemas.microsoft.com/office/drawing/2014/main" id="{10DBB424-B969-4C25-BBE3-43946F33E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450" y="2195328"/>
              <a:ext cx="775868" cy="647897"/>
            </a:xfrm>
            <a:custGeom>
              <a:avLst/>
              <a:gdLst>
                <a:gd name="T0" fmla="*/ 521 w 608"/>
                <a:gd name="T1" fmla="*/ 508 h 508"/>
                <a:gd name="T2" fmla="*/ 421 w 608"/>
                <a:gd name="T3" fmla="*/ 89 h 508"/>
                <a:gd name="T4" fmla="*/ 0 w 608"/>
                <a:gd name="T5" fmla="*/ 184 h 508"/>
                <a:gd name="T6" fmla="*/ 521 w 608"/>
                <a:gd name="T7" fmla="*/ 50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508">
                  <a:moveTo>
                    <a:pt x="521" y="508"/>
                  </a:moveTo>
                  <a:cubicBezTo>
                    <a:pt x="608" y="365"/>
                    <a:pt x="563" y="177"/>
                    <a:pt x="421" y="89"/>
                  </a:cubicBezTo>
                  <a:cubicBezTo>
                    <a:pt x="278" y="0"/>
                    <a:pt x="90" y="43"/>
                    <a:pt x="0" y="184"/>
                  </a:cubicBezTo>
                  <a:lnTo>
                    <a:pt x="521" y="508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93">
              <a:extLst>
                <a:ext uri="{FF2B5EF4-FFF2-40B4-BE49-F238E27FC236}">
                  <a16:creationId xmlns:a16="http://schemas.microsoft.com/office/drawing/2014/main" id="{82D3769C-3BAD-4154-9897-642651F41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035" y="2237741"/>
              <a:ext cx="535282" cy="604021"/>
            </a:xfrm>
            <a:custGeom>
              <a:avLst/>
              <a:gdLst>
                <a:gd name="T0" fmla="*/ 332 w 419"/>
                <a:gd name="T1" fmla="*/ 474 h 474"/>
                <a:gd name="T2" fmla="*/ 232 w 419"/>
                <a:gd name="T3" fmla="*/ 56 h 474"/>
                <a:gd name="T4" fmla="*/ 0 w 419"/>
                <a:gd name="T5" fmla="*/ 18 h 474"/>
                <a:gd name="T6" fmla="*/ 332 w 419"/>
                <a:gd name="T7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9" h="474">
                  <a:moveTo>
                    <a:pt x="332" y="474"/>
                  </a:moveTo>
                  <a:cubicBezTo>
                    <a:pt x="419" y="331"/>
                    <a:pt x="374" y="144"/>
                    <a:pt x="232" y="56"/>
                  </a:cubicBezTo>
                  <a:cubicBezTo>
                    <a:pt x="160" y="11"/>
                    <a:pt x="76" y="0"/>
                    <a:pt x="0" y="18"/>
                  </a:cubicBezTo>
                  <a:cubicBezTo>
                    <a:pt x="86" y="72"/>
                    <a:pt x="295" y="228"/>
                    <a:pt x="332" y="474"/>
                  </a:cubicBezTo>
                  <a:close/>
                </a:path>
              </a:pathLst>
            </a:custGeom>
            <a:solidFill>
              <a:srgbClr val="B2A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94">
              <a:extLst>
                <a:ext uri="{FF2B5EF4-FFF2-40B4-BE49-F238E27FC236}">
                  <a16:creationId xmlns:a16="http://schemas.microsoft.com/office/drawing/2014/main" id="{33032A17-576F-4583-A0B8-D2DC295AA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450" y="2195328"/>
              <a:ext cx="775868" cy="647897"/>
            </a:xfrm>
            <a:custGeom>
              <a:avLst/>
              <a:gdLst>
                <a:gd name="T0" fmla="*/ 521 w 608"/>
                <a:gd name="T1" fmla="*/ 508 h 508"/>
                <a:gd name="T2" fmla="*/ 421 w 608"/>
                <a:gd name="T3" fmla="*/ 89 h 508"/>
                <a:gd name="T4" fmla="*/ 0 w 608"/>
                <a:gd name="T5" fmla="*/ 184 h 508"/>
                <a:gd name="T6" fmla="*/ 521 w 608"/>
                <a:gd name="T7" fmla="*/ 50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508">
                  <a:moveTo>
                    <a:pt x="521" y="508"/>
                  </a:moveTo>
                  <a:cubicBezTo>
                    <a:pt x="608" y="365"/>
                    <a:pt x="563" y="177"/>
                    <a:pt x="421" y="89"/>
                  </a:cubicBezTo>
                  <a:cubicBezTo>
                    <a:pt x="278" y="0"/>
                    <a:pt x="90" y="43"/>
                    <a:pt x="0" y="184"/>
                  </a:cubicBezTo>
                  <a:lnTo>
                    <a:pt x="521" y="508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95">
              <a:extLst>
                <a:ext uri="{FF2B5EF4-FFF2-40B4-BE49-F238E27FC236}">
                  <a16:creationId xmlns:a16="http://schemas.microsoft.com/office/drawing/2014/main" id="{82FC1DF5-44BB-4B34-B466-A339CB23D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2556" y="3091852"/>
              <a:ext cx="99451" cy="87020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5A4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96">
              <a:extLst>
                <a:ext uri="{FF2B5EF4-FFF2-40B4-BE49-F238E27FC236}">
                  <a16:creationId xmlns:a16="http://schemas.microsoft.com/office/drawing/2014/main" id="{13ACCB8B-2E72-4B55-8434-174445D0A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2556" y="3265161"/>
              <a:ext cx="99451" cy="87020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5A4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97">
              <a:extLst>
                <a:ext uri="{FF2B5EF4-FFF2-40B4-BE49-F238E27FC236}">
                  <a16:creationId xmlns:a16="http://schemas.microsoft.com/office/drawing/2014/main" id="{D758D860-75D0-4848-B284-F5BD780D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2556" y="3091852"/>
              <a:ext cx="99451" cy="87020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98">
              <a:extLst>
                <a:ext uri="{FF2B5EF4-FFF2-40B4-BE49-F238E27FC236}">
                  <a16:creationId xmlns:a16="http://schemas.microsoft.com/office/drawing/2014/main" id="{CC5D1DBD-F498-46B1-B516-173A51D6B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2556" y="3265161"/>
              <a:ext cx="99451" cy="87020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99">
              <a:extLst>
                <a:ext uri="{FF2B5EF4-FFF2-40B4-BE49-F238E27FC236}">
                  <a16:creationId xmlns:a16="http://schemas.microsoft.com/office/drawing/2014/main" id="{208367F3-5E07-4FCA-8BBE-227569AFD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7622" y="2147796"/>
              <a:ext cx="97989" cy="95796"/>
            </a:xfrm>
            <a:custGeom>
              <a:avLst/>
              <a:gdLst>
                <a:gd name="T0" fmla="*/ 114 w 134"/>
                <a:gd name="T1" fmla="*/ 16 h 131"/>
                <a:gd name="T2" fmla="*/ 45 w 134"/>
                <a:gd name="T3" fmla="*/ 0 h 131"/>
                <a:gd name="T4" fmla="*/ 0 w 134"/>
                <a:gd name="T5" fmla="*/ 53 h 131"/>
                <a:gd name="T6" fmla="*/ 21 w 134"/>
                <a:gd name="T7" fmla="*/ 117 h 131"/>
                <a:gd name="T8" fmla="*/ 89 w 134"/>
                <a:gd name="T9" fmla="*/ 131 h 131"/>
                <a:gd name="T10" fmla="*/ 134 w 134"/>
                <a:gd name="T11" fmla="*/ 81 h 131"/>
                <a:gd name="T12" fmla="*/ 114 w 134"/>
                <a:gd name="T13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31">
                  <a:moveTo>
                    <a:pt x="114" y="16"/>
                  </a:moveTo>
                  <a:lnTo>
                    <a:pt x="45" y="0"/>
                  </a:lnTo>
                  <a:lnTo>
                    <a:pt x="0" y="53"/>
                  </a:lnTo>
                  <a:lnTo>
                    <a:pt x="21" y="117"/>
                  </a:lnTo>
                  <a:lnTo>
                    <a:pt x="89" y="131"/>
                  </a:lnTo>
                  <a:lnTo>
                    <a:pt x="134" y="81"/>
                  </a:lnTo>
                  <a:lnTo>
                    <a:pt x="114" y="16"/>
                  </a:lnTo>
                  <a:close/>
                </a:path>
              </a:pathLst>
            </a:custGeom>
            <a:solidFill>
              <a:srgbClr val="5A4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100">
              <a:extLst>
                <a:ext uri="{FF2B5EF4-FFF2-40B4-BE49-F238E27FC236}">
                  <a16:creationId xmlns:a16="http://schemas.microsoft.com/office/drawing/2014/main" id="{94923B06-453D-4CC3-A2BF-CDE978F4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7622" y="2147796"/>
              <a:ext cx="97989" cy="95796"/>
            </a:xfrm>
            <a:custGeom>
              <a:avLst/>
              <a:gdLst>
                <a:gd name="T0" fmla="*/ 114 w 134"/>
                <a:gd name="T1" fmla="*/ 16 h 131"/>
                <a:gd name="T2" fmla="*/ 45 w 134"/>
                <a:gd name="T3" fmla="*/ 0 h 131"/>
                <a:gd name="T4" fmla="*/ 0 w 134"/>
                <a:gd name="T5" fmla="*/ 53 h 131"/>
                <a:gd name="T6" fmla="*/ 21 w 134"/>
                <a:gd name="T7" fmla="*/ 117 h 131"/>
                <a:gd name="T8" fmla="*/ 89 w 134"/>
                <a:gd name="T9" fmla="*/ 131 h 131"/>
                <a:gd name="T10" fmla="*/ 134 w 134"/>
                <a:gd name="T11" fmla="*/ 81 h 131"/>
                <a:gd name="T12" fmla="*/ 114 w 134"/>
                <a:gd name="T13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31">
                  <a:moveTo>
                    <a:pt x="114" y="16"/>
                  </a:moveTo>
                  <a:lnTo>
                    <a:pt x="45" y="0"/>
                  </a:lnTo>
                  <a:lnTo>
                    <a:pt x="0" y="53"/>
                  </a:lnTo>
                  <a:lnTo>
                    <a:pt x="21" y="117"/>
                  </a:lnTo>
                  <a:lnTo>
                    <a:pt x="89" y="131"/>
                  </a:lnTo>
                  <a:lnTo>
                    <a:pt x="134" y="81"/>
                  </a:lnTo>
                  <a:lnTo>
                    <a:pt x="114" y="16"/>
                  </a:ln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101">
              <a:extLst>
                <a:ext uri="{FF2B5EF4-FFF2-40B4-BE49-F238E27FC236}">
                  <a16:creationId xmlns:a16="http://schemas.microsoft.com/office/drawing/2014/main" id="{E238A9A8-04F0-499C-9BA3-64D2543D0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169" y="4008121"/>
              <a:ext cx="916269" cy="307130"/>
            </a:xfrm>
            <a:custGeom>
              <a:avLst/>
              <a:gdLst>
                <a:gd name="T0" fmla="*/ 718 w 718"/>
                <a:gd name="T1" fmla="*/ 241 h 241"/>
                <a:gd name="T2" fmla="*/ 0 w 718"/>
                <a:gd name="T3" fmla="*/ 241 h 241"/>
                <a:gd name="T4" fmla="*/ 0 w 718"/>
                <a:gd name="T5" fmla="*/ 93 h 241"/>
                <a:gd name="T6" fmla="*/ 93 w 718"/>
                <a:gd name="T7" fmla="*/ 0 h 241"/>
                <a:gd name="T8" fmla="*/ 621 w 718"/>
                <a:gd name="T9" fmla="*/ 0 h 241"/>
                <a:gd name="T10" fmla="*/ 718 w 718"/>
                <a:gd name="T11" fmla="*/ 96 h 241"/>
                <a:gd name="T12" fmla="*/ 718 w 718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8" h="241">
                  <a:moveTo>
                    <a:pt x="718" y="241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1"/>
                    <a:pt x="42" y="0"/>
                    <a:pt x="93" y="0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675" y="0"/>
                    <a:pt x="718" y="43"/>
                    <a:pt x="718" y="96"/>
                  </a:cubicBezTo>
                  <a:lnTo>
                    <a:pt x="718" y="241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102">
              <a:extLst>
                <a:ext uri="{FF2B5EF4-FFF2-40B4-BE49-F238E27FC236}">
                  <a16:creationId xmlns:a16="http://schemas.microsoft.com/office/drawing/2014/main" id="{64FC76C2-0C99-497D-807C-CA62FB42E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169" y="4139017"/>
              <a:ext cx="916269" cy="176234"/>
            </a:xfrm>
            <a:custGeom>
              <a:avLst/>
              <a:gdLst>
                <a:gd name="T0" fmla="*/ 0 w 718"/>
                <a:gd name="T1" fmla="*/ 115 h 138"/>
                <a:gd name="T2" fmla="*/ 0 w 718"/>
                <a:gd name="T3" fmla="*/ 138 h 138"/>
                <a:gd name="T4" fmla="*/ 718 w 718"/>
                <a:gd name="T5" fmla="*/ 138 h 138"/>
                <a:gd name="T6" fmla="*/ 718 w 718"/>
                <a:gd name="T7" fmla="*/ 0 h 138"/>
                <a:gd name="T8" fmla="*/ 0 w 718"/>
                <a:gd name="T9" fmla="*/ 1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8" h="138">
                  <a:moveTo>
                    <a:pt x="0" y="115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718" y="138"/>
                    <a:pt x="718" y="138"/>
                    <a:pt x="718" y="138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500" y="84"/>
                    <a:pt x="155" y="108"/>
                    <a:pt x="0" y="115"/>
                  </a:cubicBezTo>
                  <a:close/>
                </a:path>
              </a:pathLst>
            </a:custGeom>
            <a:solidFill>
              <a:srgbClr val="B7B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103">
              <a:extLst>
                <a:ext uri="{FF2B5EF4-FFF2-40B4-BE49-F238E27FC236}">
                  <a16:creationId xmlns:a16="http://schemas.microsoft.com/office/drawing/2014/main" id="{FA74206C-70F6-4110-A62C-F253C6823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169" y="4008121"/>
              <a:ext cx="916269" cy="307130"/>
            </a:xfrm>
            <a:custGeom>
              <a:avLst/>
              <a:gdLst>
                <a:gd name="T0" fmla="*/ 718 w 718"/>
                <a:gd name="T1" fmla="*/ 241 h 241"/>
                <a:gd name="T2" fmla="*/ 0 w 718"/>
                <a:gd name="T3" fmla="*/ 241 h 241"/>
                <a:gd name="T4" fmla="*/ 0 w 718"/>
                <a:gd name="T5" fmla="*/ 93 h 241"/>
                <a:gd name="T6" fmla="*/ 93 w 718"/>
                <a:gd name="T7" fmla="*/ 0 h 241"/>
                <a:gd name="T8" fmla="*/ 621 w 718"/>
                <a:gd name="T9" fmla="*/ 0 h 241"/>
                <a:gd name="T10" fmla="*/ 718 w 718"/>
                <a:gd name="T11" fmla="*/ 96 h 241"/>
                <a:gd name="T12" fmla="*/ 718 w 718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8" h="241">
                  <a:moveTo>
                    <a:pt x="718" y="241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1"/>
                    <a:pt x="42" y="0"/>
                    <a:pt x="93" y="0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675" y="0"/>
                    <a:pt x="718" y="43"/>
                    <a:pt x="718" y="96"/>
                  </a:cubicBezTo>
                  <a:lnTo>
                    <a:pt x="718" y="241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104">
              <a:extLst>
                <a:ext uri="{FF2B5EF4-FFF2-40B4-BE49-F238E27FC236}">
                  <a16:creationId xmlns:a16="http://schemas.microsoft.com/office/drawing/2014/main" id="{F0F856FE-F893-45C1-A6E6-6A8759890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4804" y="4117811"/>
              <a:ext cx="39488" cy="125777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6" y="99"/>
                    <a:pt x="21" y="99"/>
                  </a:cubicBezTo>
                  <a:close/>
                </a:path>
              </a:pathLst>
            </a:custGeom>
            <a:solidFill>
              <a:srgbClr val="F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105">
              <a:extLst>
                <a:ext uri="{FF2B5EF4-FFF2-40B4-BE49-F238E27FC236}">
                  <a16:creationId xmlns:a16="http://schemas.microsoft.com/office/drawing/2014/main" id="{886587DE-846B-4993-B0C4-CDE560C33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4804" y="4117811"/>
              <a:ext cx="39488" cy="125777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6" y="99"/>
                    <a:pt x="21" y="99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106">
              <a:extLst>
                <a:ext uri="{FF2B5EF4-FFF2-40B4-BE49-F238E27FC236}">
                  <a16:creationId xmlns:a16="http://schemas.microsoft.com/office/drawing/2014/main" id="{47592D75-1A37-47CE-A486-4E181BBF3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6194" y="4117811"/>
              <a:ext cx="39488" cy="125777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solidFill>
              <a:srgbClr val="FFC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107">
              <a:extLst>
                <a:ext uri="{FF2B5EF4-FFF2-40B4-BE49-F238E27FC236}">
                  <a16:creationId xmlns:a16="http://schemas.microsoft.com/office/drawing/2014/main" id="{283FB829-2136-4D09-8D17-C60B2419F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6194" y="4117811"/>
              <a:ext cx="39488" cy="125777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108">
              <a:extLst>
                <a:ext uri="{FF2B5EF4-FFF2-40B4-BE49-F238E27FC236}">
                  <a16:creationId xmlns:a16="http://schemas.microsoft.com/office/drawing/2014/main" id="{7E468D36-282D-4A3D-8DB1-C40BDDEAF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8314" y="4117811"/>
              <a:ext cx="39488" cy="125777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109">
              <a:extLst>
                <a:ext uri="{FF2B5EF4-FFF2-40B4-BE49-F238E27FC236}">
                  <a16:creationId xmlns:a16="http://schemas.microsoft.com/office/drawing/2014/main" id="{CF4B2432-FC42-4463-986B-E4B24995F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8314" y="4117811"/>
              <a:ext cx="39488" cy="125777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2020/4/9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矩形 794">
            <a:extLst>
              <a:ext uri="{FF2B5EF4-FFF2-40B4-BE49-F238E27FC236}">
                <a16:creationId xmlns:a16="http://schemas.microsoft.com/office/drawing/2014/main" id="{9DC3CFC0-4FFF-4737-858E-EED6A33941DF}"/>
              </a:ext>
            </a:extLst>
          </p:cNvPr>
          <p:cNvSpPr/>
          <p:nvPr userDrawn="1"/>
        </p:nvSpPr>
        <p:spPr>
          <a:xfrm>
            <a:off x="0" y="3670612"/>
            <a:ext cx="12192000" cy="3185510"/>
          </a:xfrm>
          <a:prstGeom prst="rect">
            <a:avLst/>
          </a:prstGeom>
          <a:solidFill>
            <a:srgbClr val="F6F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87724" y="3908184"/>
            <a:ext cx="10825743" cy="122192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7724" y="5584154"/>
            <a:ext cx="108327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7724" y="5899788"/>
            <a:ext cx="108327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  <p:grpSp>
        <p:nvGrpSpPr>
          <p:cNvPr id="434" name="组合 433">
            <a:extLst>
              <a:ext uri="{FF2B5EF4-FFF2-40B4-BE49-F238E27FC236}">
                <a16:creationId xmlns:a16="http://schemas.microsoft.com/office/drawing/2014/main" id="{07F58685-2D96-4CAF-AFDD-88D614DF4D4C}"/>
              </a:ext>
            </a:extLst>
          </p:cNvPr>
          <p:cNvGrpSpPr/>
          <p:nvPr userDrawn="1"/>
        </p:nvGrpSpPr>
        <p:grpSpPr>
          <a:xfrm>
            <a:off x="2491212" y="513101"/>
            <a:ext cx="7209576" cy="3155130"/>
            <a:chOff x="3175" y="757238"/>
            <a:chExt cx="12166600" cy="5324475"/>
          </a:xfrm>
        </p:grpSpPr>
        <p:sp>
          <p:nvSpPr>
            <p:cNvPr id="435" name="Rectangle 5">
              <a:extLst>
                <a:ext uri="{FF2B5EF4-FFF2-40B4-BE49-F238E27FC236}">
                  <a16:creationId xmlns:a16="http://schemas.microsoft.com/office/drawing/2014/main" id="{3ED94632-1531-4091-BA3B-CFAC76F0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625" y="5121276"/>
              <a:ext cx="3878263" cy="611188"/>
            </a:xfrm>
            <a:prstGeom prst="rect">
              <a:avLst/>
            </a:prstGeom>
            <a:solidFill>
              <a:srgbClr val="DDD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6">
              <a:extLst>
                <a:ext uri="{FF2B5EF4-FFF2-40B4-BE49-F238E27FC236}">
                  <a16:creationId xmlns:a16="http://schemas.microsoft.com/office/drawing/2014/main" id="{306690FE-2C1D-4F12-B47D-0DAB0F90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2986088"/>
              <a:ext cx="3878263" cy="2495550"/>
            </a:xfrm>
            <a:custGeom>
              <a:avLst/>
              <a:gdLst>
                <a:gd name="T0" fmla="*/ 1352 w 1400"/>
                <a:gd name="T1" fmla="*/ 901 h 901"/>
                <a:gd name="T2" fmla="*/ 48 w 1400"/>
                <a:gd name="T3" fmla="*/ 901 h 901"/>
                <a:gd name="T4" fmla="*/ 0 w 1400"/>
                <a:gd name="T5" fmla="*/ 853 h 901"/>
                <a:gd name="T6" fmla="*/ 0 w 1400"/>
                <a:gd name="T7" fmla="*/ 48 h 901"/>
                <a:gd name="T8" fmla="*/ 48 w 1400"/>
                <a:gd name="T9" fmla="*/ 0 h 901"/>
                <a:gd name="T10" fmla="*/ 1352 w 1400"/>
                <a:gd name="T11" fmla="*/ 0 h 901"/>
                <a:gd name="T12" fmla="*/ 1400 w 1400"/>
                <a:gd name="T13" fmla="*/ 48 h 901"/>
                <a:gd name="T14" fmla="*/ 1400 w 1400"/>
                <a:gd name="T15" fmla="*/ 853 h 901"/>
                <a:gd name="T16" fmla="*/ 1352 w 1400"/>
                <a:gd name="T17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0" h="901">
                  <a:moveTo>
                    <a:pt x="1352" y="901"/>
                  </a:moveTo>
                  <a:cubicBezTo>
                    <a:pt x="48" y="901"/>
                    <a:pt x="48" y="901"/>
                    <a:pt x="48" y="901"/>
                  </a:cubicBezTo>
                  <a:cubicBezTo>
                    <a:pt x="22" y="901"/>
                    <a:pt x="0" y="880"/>
                    <a:pt x="0" y="85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352" y="0"/>
                    <a:pt x="1352" y="0"/>
                    <a:pt x="1352" y="0"/>
                  </a:cubicBezTo>
                  <a:cubicBezTo>
                    <a:pt x="1378" y="0"/>
                    <a:pt x="1400" y="22"/>
                    <a:pt x="1400" y="48"/>
                  </a:cubicBezTo>
                  <a:cubicBezTo>
                    <a:pt x="1400" y="853"/>
                    <a:pt x="1400" y="853"/>
                    <a:pt x="1400" y="853"/>
                  </a:cubicBezTo>
                  <a:cubicBezTo>
                    <a:pt x="1400" y="880"/>
                    <a:pt x="1378" y="901"/>
                    <a:pt x="1352" y="901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Rectangle 7">
              <a:extLst>
                <a:ext uri="{FF2B5EF4-FFF2-40B4-BE49-F238E27FC236}">
                  <a16:creationId xmlns:a16="http://schemas.microsoft.com/office/drawing/2014/main" id="{C22A7457-00F4-44A9-B3F7-902F694CC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5938" y="3152776"/>
              <a:ext cx="3544888" cy="2165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Rectangle 8">
              <a:extLst>
                <a:ext uri="{FF2B5EF4-FFF2-40B4-BE49-F238E27FC236}">
                  <a16:creationId xmlns:a16="http://schemas.microsoft.com/office/drawing/2014/main" id="{0E49632A-79E8-4DC6-8941-3408B6174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5938" y="3152776"/>
              <a:ext cx="3544888" cy="2165350"/>
            </a:xfrm>
            <a:prstGeom prst="rect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Oval 9">
              <a:extLst>
                <a:ext uri="{FF2B5EF4-FFF2-40B4-BE49-F238E27FC236}">
                  <a16:creationId xmlns:a16="http://schemas.microsoft.com/office/drawing/2014/main" id="{6326D4AC-22A0-4B69-9197-A3F45E34C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988" y="3284538"/>
              <a:ext cx="95250" cy="95250"/>
            </a:xfrm>
            <a:prstGeom prst="ellipse">
              <a:avLst/>
            </a:prstGeom>
            <a:solidFill>
              <a:srgbClr val="F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Oval 10">
              <a:extLst>
                <a:ext uri="{FF2B5EF4-FFF2-40B4-BE49-F238E27FC236}">
                  <a16:creationId xmlns:a16="http://schemas.microsoft.com/office/drawing/2014/main" id="{87ECCF7A-DAFC-4070-AEF0-20204820D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3284538"/>
              <a:ext cx="93663" cy="95250"/>
            </a:xfrm>
            <a:prstGeom prst="ellipse">
              <a:avLst/>
            </a:prstGeom>
            <a:solidFill>
              <a:srgbClr val="FFC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Oval 11">
              <a:extLst>
                <a:ext uri="{FF2B5EF4-FFF2-40B4-BE49-F238E27FC236}">
                  <a16:creationId xmlns:a16="http://schemas.microsoft.com/office/drawing/2014/main" id="{D565B76D-9D12-4129-A55A-4E0964519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688" y="3284538"/>
              <a:ext cx="93663" cy="95250"/>
            </a:xfrm>
            <a:prstGeom prst="ellipse">
              <a:avLst/>
            </a:pr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Rectangle 12">
              <a:extLst>
                <a:ext uri="{FF2B5EF4-FFF2-40B4-BE49-F238E27FC236}">
                  <a16:creationId xmlns:a16="http://schemas.microsoft.com/office/drawing/2014/main" id="{01D09AAC-1704-4538-8336-EA13C572C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988" y="3473451"/>
              <a:ext cx="3235325" cy="141288"/>
            </a:xfrm>
            <a:prstGeom prst="rect">
              <a:avLst/>
            </a:prstGeom>
            <a:solidFill>
              <a:srgbClr val="AC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Rectangle 13">
              <a:extLst>
                <a:ext uri="{FF2B5EF4-FFF2-40B4-BE49-F238E27FC236}">
                  <a16:creationId xmlns:a16="http://schemas.microsoft.com/office/drawing/2014/main" id="{25510DD5-F356-4727-BE99-67B553B7E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713288"/>
              <a:ext cx="1287463" cy="10636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Rectangle 14">
              <a:extLst>
                <a:ext uri="{FF2B5EF4-FFF2-40B4-BE49-F238E27FC236}">
                  <a16:creationId xmlns:a16="http://schemas.microsoft.com/office/drawing/2014/main" id="{3A36DA53-E275-42D6-BAD8-693BBA3F3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887913"/>
              <a:ext cx="2027238" cy="10636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Rectangle 15">
              <a:extLst>
                <a:ext uri="{FF2B5EF4-FFF2-40B4-BE49-F238E27FC236}">
                  <a16:creationId xmlns:a16="http://schemas.microsoft.com/office/drawing/2014/main" id="{8F48861A-DCE6-458D-8747-01FC4B13D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5062538"/>
              <a:ext cx="2339975" cy="10477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Rectangle 16">
              <a:extLst>
                <a:ext uri="{FF2B5EF4-FFF2-40B4-BE49-F238E27FC236}">
                  <a16:creationId xmlns:a16="http://schemas.microsoft.com/office/drawing/2014/main" id="{2AD0D430-0C91-42B9-A305-57CE4DC70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988" y="3708401"/>
              <a:ext cx="801688" cy="911225"/>
            </a:xfrm>
            <a:prstGeom prst="rect">
              <a:avLst/>
            </a:prstGeom>
            <a:solidFill>
              <a:srgbClr val="FF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Rectangle 17">
              <a:extLst>
                <a:ext uri="{FF2B5EF4-FFF2-40B4-BE49-F238E27FC236}">
                  <a16:creationId xmlns:a16="http://schemas.microsoft.com/office/drawing/2014/main" id="{CF5224B2-A9E2-4F66-84F2-EC5CFFBE9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3708401"/>
              <a:ext cx="2339975" cy="911225"/>
            </a:xfrm>
            <a:prstGeom prst="rect">
              <a:avLst/>
            </a:prstGeom>
            <a:solidFill>
              <a:srgbClr val="FFE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Oval 18">
              <a:extLst>
                <a:ext uri="{FF2B5EF4-FFF2-40B4-BE49-F238E27FC236}">
                  <a16:creationId xmlns:a16="http://schemas.microsoft.com/office/drawing/2014/main" id="{FF53F88C-C057-4CDA-84D5-C7A4F7000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6613" y="4727576"/>
              <a:ext cx="438150" cy="439738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19">
              <a:extLst>
                <a:ext uri="{FF2B5EF4-FFF2-40B4-BE49-F238E27FC236}">
                  <a16:creationId xmlns:a16="http://schemas.microsoft.com/office/drawing/2014/main" id="{A5BCA0DE-5C58-4AFE-99BB-3DF38A6C4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0063" y="5434013"/>
              <a:ext cx="1036638" cy="204788"/>
            </a:xfrm>
            <a:custGeom>
              <a:avLst/>
              <a:gdLst>
                <a:gd name="T0" fmla="*/ 342 w 374"/>
                <a:gd name="T1" fmla="*/ 74 h 74"/>
                <a:gd name="T2" fmla="*/ 32 w 374"/>
                <a:gd name="T3" fmla="*/ 74 h 74"/>
                <a:gd name="T4" fmla="*/ 0 w 374"/>
                <a:gd name="T5" fmla="*/ 42 h 74"/>
                <a:gd name="T6" fmla="*/ 0 w 374"/>
                <a:gd name="T7" fmla="*/ 0 h 74"/>
                <a:gd name="T8" fmla="*/ 374 w 374"/>
                <a:gd name="T9" fmla="*/ 0 h 74"/>
                <a:gd name="T10" fmla="*/ 374 w 374"/>
                <a:gd name="T11" fmla="*/ 42 h 74"/>
                <a:gd name="T12" fmla="*/ 342 w 374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74">
                  <a:moveTo>
                    <a:pt x="342" y="74"/>
                  </a:moveTo>
                  <a:cubicBezTo>
                    <a:pt x="32" y="74"/>
                    <a:pt x="32" y="74"/>
                    <a:pt x="32" y="74"/>
                  </a:cubicBezTo>
                  <a:cubicBezTo>
                    <a:pt x="14" y="74"/>
                    <a:pt x="0" y="60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4" y="42"/>
                    <a:pt x="374" y="42"/>
                    <a:pt x="374" y="42"/>
                  </a:cubicBezTo>
                  <a:cubicBezTo>
                    <a:pt x="374" y="60"/>
                    <a:pt x="360" y="74"/>
                    <a:pt x="342" y="74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20">
              <a:extLst>
                <a:ext uri="{FF2B5EF4-FFF2-40B4-BE49-F238E27FC236}">
                  <a16:creationId xmlns:a16="http://schemas.microsoft.com/office/drawing/2014/main" id="{0014BA71-F2AE-4AE7-9721-30B801AC1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2986088"/>
              <a:ext cx="3878263" cy="2652713"/>
            </a:xfrm>
            <a:custGeom>
              <a:avLst/>
              <a:gdLst>
                <a:gd name="T0" fmla="*/ 1332 w 1400"/>
                <a:gd name="T1" fmla="*/ 0 h 958"/>
                <a:gd name="T2" fmla="*/ 68 w 1400"/>
                <a:gd name="T3" fmla="*/ 0 h 958"/>
                <a:gd name="T4" fmla="*/ 0 w 1400"/>
                <a:gd name="T5" fmla="*/ 68 h 958"/>
                <a:gd name="T6" fmla="*/ 0 w 1400"/>
                <a:gd name="T7" fmla="*/ 833 h 958"/>
                <a:gd name="T8" fmla="*/ 68 w 1400"/>
                <a:gd name="T9" fmla="*/ 901 h 958"/>
                <a:gd name="T10" fmla="*/ 513 w 1400"/>
                <a:gd name="T11" fmla="*/ 901 h 958"/>
                <a:gd name="T12" fmla="*/ 513 w 1400"/>
                <a:gd name="T13" fmla="*/ 913 h 958"/>
                <a:gd name="T14" fmla="*/ 558 w 1400"/>
                <a:gd name="T15" fmla="*/ 958 h 958"/>
                <a:gd name="T16" fmla="*/ 842 w 1400"/>
                <a:gd name="T17" fmla="*/ 958 h 958"/>
                <a:gd name="T18" fmla="*/ 887 w 1400"/>
                <a:gd name="T19" fmla="*/ 913 h 958"/>
                <a:gd name="T20" fmla="*/ 887 w 1400"/>
                <a:gd name="T21" fmla="*/ 901 h 958"/>
                <a:gd name="T22" fmla="*/ 1332 w 1400"/>
                <a:gd name="T23" fmla="*/ 901 h 958"/>
                <a:gd name="T24" fmla="*/ 1400 w 1400"/>
                <a:gd name="T25" fmla="*/ 833 h 958"/>
                <a:gd name="T26" fmla="*/ 1400 w 1400"/>
                <a:gd name="T27" fmla="*/ 68 h 958"/>
                <a:gd name="T28" fmla="*/ 1332 w 1400"/>
                <a:gd name="T29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0" h="958">
                  <a:moveTo>
                    <a:pt x="1332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0" y="871"/>
                    <a:pt x="31" y="901"/>
                    <a:pt x="68" y="901"/>
                  </a:cubicBezTo>
                  <a:cubicBezTo>
                    <a:pt x="513" y="901"/>
                    <a:pt x="513" y="901"/>
                    <a:pt x="513" y="901"/>
                  </a:cubicBezTo>
                  <a:cubicBezTo>
                    <a:pt x="513" y="913"/>
                    <a:pt x="513" y="913"/>
                    <a:pt x="513" y="913"/>
                  </a:cubicBezTo>
                  <a:cubicBezTo>
                    <a:pt x="513" y="938"/>
                    <a:pt x="533" y="958"/>
                    <a:pt x="558" y="958"/>
                  </a:cubicBezTo>
                  <a:cubicBezTo>
                    <a:pt x="842" y="958"/>
                    <a:pt x="842" y="958"/>
                    <a:pt x="842" y="958"/>
                  </a:cubicBezTo>
                  <a:cubicBezTo>
                    <a:pt x="867" y="958"/>
                    <a:pt x="887" y="938"/>
                    <a:pt x="887" y="913"/>
                  </a:cubicBezTo>
                  <a:cubicBezTo>
                    <a:pt x="887" y="901"/>
                    <a:pt x="887" y="901"/>
                    <a:pt x="887" y="901"/>
                  </a:cubicBezTo>
                  <a:cubicBezTo>
                    <a:pt x="1332" y="901"/>
                    <a:pt x="1332" y="901"/>
                    <a:pt x="1332" y="901"/>
                  </a:cubicBezTo>
                  <a:cubicBezTo>
                    <a:pt x="1369" y="901"/>
                    <a:pt x="1400" y="871"/>
                    <a:pt x="1400" y="833"/>
                  </a:cubicBezTo>
                  <a:cubicBezTo>
                    <a:pt x="1400" y="68"/>
                    <a:pt x="1400" y="68"/>
                    <a:pt x="1400" y="68"/>
                  </a:cubicBezTo>
                  <a:cubicBezTo>
                    <a:pt x="1400" y="31"/>
                    <a:pt x="1369" y="0"/>
                    <a:pt x="1332" y="0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21">
              <a:extLst>
                <a:ext uri="{FF2B5EF4-FFF2-40B4-BE49-F238E27FC236}">
                  <a16:creationId xmlns:a16="http://schemas.microsoft.com/office/drawing/2014/main" id="{075B3699-3AF7-457E-BCCA-E656A0FD4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5" y="4008438"/>
              <a:ext cx="1851025" cy="1724025"/>
            </a:xfrm>
            <a:custGeom>
              <a:avLst/>
              <a:gdLst>
                <a:gd name="T0" fmla="*/ 668 w 668"/>
                <a:gd name="T1" fmla="*/ 623 h 623"/>
                <a:gd name="T2" fmla="*/ 0 w 668"/>
                <a:gd name="T3" fmla="*/ 623 h 623"/>
                <a:gd name="T4" fmla="*/ 0 w 668"/>
                <a:gd name="T5" fmla="*/ 20 h 623"/>
                <a:gd name="T6" fmla="*/ 20 w 668"/>
                <a:gd name="T7" fmla="*/ 0 h 623"/>
                <a:gd name="T8" fmla="*/ 648 w 668"/>
                <a:gd name="T9" fmla="*/ 0 h 623"/>
                <a:gd name="T10" fmla="*/ 668 w 668"/>
                <a:gd name="T11" fmla="*/ 20 h 623"/>
                <a:gd name="T12" fmla="*/ 668 w 668"/>
                <a:gd name="T13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8" h="623">
                  <a:moveTo>
                    <a:pt x="668" y="623"/>
                  </a:moveTo>
                  <a:cubicBezTo>
                    <a:pt x="0" y="623"/>
                    <a:pt x="0" y="623"/>
                    <a:pt x="0" y="6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48" y="0"/>
                    <a:pt x="648" y="0"/>
                    <a:pt x="648" y="0"/>
                  </a:cubicBezTo>
                  <a:cubicBezTo>
                    <a:pt x="660" y="0"/>
                    <a:pt x="668" y="9"/>
                    <a:pt x="668" y="20"/>
                  </a:cubicBezTo>
                  <a:lnTo>
                    <a:pt x="668" y="623"/>
                  </a:ln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22">
              <a:extLst>
                <a:ext uri="{FF2B5EF4-FFF2-40B4-BE49-F238E27FC236}">
                  <a16:creationId xmlns:a16="http://schemas.microsoft.com/office/drawing/2014/main" id="{B00A67CD-158D-4174-ADBF-A381800A1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5" y="4008438"/>
              <a:ext cx="1851025" cy="358775"/>
            </a:xfrm>
            <a:custGeom>
              <a:avLst/>
              <a:gdLst>
                <a:gd name="T0" fmla="*/ 668 w 668"/>
                <a:gd name="T1" fmla="*/ 130 h 130"/>
                <a:gd name="T2" fmla="*/ 0 w 668"/>
                <a:gd name="T3" fmla="*/ 130 h 130"/>
                <a:gd name="T4" fmla="*/ 0 w 668"/>
                <a:gd name="T5" fmla="*/ 20 h 130"/>
                <a:gd name="T6" fmla="*/ 20 w 668"/>
                <a:gd name="T7" fmla="*/ 0 h 130"/>
                <a:gd name="T8" fmla="*/ 648 w 668"/>
                <a:gd name="T9" fmla="*/ 0 h 130"/>
                <a:gd name="T10" fmla="*/ 668 w 668"/>
                <a:gd name="T11" fmla="*/ 20 h 130"/>
                <a:gd name="T12" fmla="*/ 668 w 668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8" h="130">
                  <a:moveTo>
                    <a:pt x="668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48" y="0"/>
                    <a:pt x="648" y="0"/>
                    <a:pt x="648" y="0"/>
                  </a:cubicBezTo>
                  <a:cubicBezTo>
                    <a:pt x="660" y="0"/>
                    <a:pt x="668" y="9"/>
                    <a:pt x="668" y="20"/>
                  </a:cubicBezTo>
                  <a:lnTo>
                    <a:pt x="668" y="130"/>
                  </a:ln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Rectangle 23">
              <a:extLst>
                <a:ext uri="{FF2B5EF4-FFF2-40B4-BE49-F238E27FC236}">
                  <a16:creationId xmlns:a16="http://schemas.microsoft.com/office/drawing/2014/main" id="{B29BE97B-2830-456C-9206-3E776036D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25" y="4367213"/>
              <a:ext cx="1851025" cy="1365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24">
              <a:extLst>
                <a:ext uri="{FF2B5EF4-FFF2-40B4-BE49-F238E27FC236}">
                  <a16:creationId xmlns:a16="http://schemas.microsoft.com/office/drawing/2014/main" id="{CA33E8A5-F546-40A9-AC50-058B75EFF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5" y="4008438"/>
              <a:ext cx="1851025" cy="1724025"/>
            </a:xfrm>
            <a:custGeom>
              <a:avLst/>
              <a:gdLst>
                <a:gd name="T0" fmla="*/ 668 w 668"/>
                <a:gd name="T1" fmla="*/ 623 h 623"/>
                <a:gd name="T2" fmla="*/ 0 w 668"/>
                <a:gd name="T3" fmla="*/ 623 h 623"/>
                <a:gd name="T4" fmla="*/ 0 w 668"/>
                <a:gd name="T5" fmla="*/ 20 h 623"/>
                <a:gd name="T6" fmla="*/ 20 w 668"/>
                <a:gd name="T7" fmla="*/ 0 h 623"/>
                <a:gd name="T8" fmla="*/ 648 w 668"/>
                <a:gd name="T9" fmla="*/ 0 h 623"/>
                <a:gd name="T10" fmla="*/ 668 w 668"/>
                <a:gd name="T11" fmla="*/ 20 h 623"/>
                <a:gd name="T12" fmla="*/ 668 w 668"/>
                <a:gd name="T13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8" h="623">
                  <a:moveTo>
                    <a:pt x="668" y="623"/>
                  </a:moveTo>
                  <a:cubicBezTo>
                    <a:pt x="0" y="623"/>
                    <a:pt x="0" y="623"/>
                    <a:pt x="0" y="6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48" y="0"/>
                    <a:pt x="648" y="0"/>
                    <a:pt x="648" y="0"/>
                  </a:cubicBezTo>
                  <a:cubicBezTo>
                    <a:pt x="660" y="0"/>
                    <a:pt x="668" y="9"/>
                    <a:pt x="668" y="20"/>
                  </a:cubicBezTo>
                  <a:lnTo>
                    <a:pt x="668" y="623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Rectangle 25">
              <a:extLst>
                <a:ext uri="{FF2B5EF4-FFF2-40B4-BE49-F238E27FC236}">
                  <a16:creationId xmlns:a16="http://schemas.microsoft.com/office/drawing/2014/main" id="{F6B7B356-E7CE-4161-A27D-2414960FD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Rectangle 26">
              <a:extLst>
                <a:ext uri="{FF2B5EF4-FFF2-40B4-BE49-F238E27FC236}">
                  <a16:creationId xmlns:a16="http://schemas.microsoft.com/office/drawing/2014/main" id="{E9D27535-9FB8-4337-AF40-02E40643F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6725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Rectangle 27">
              <a:extLst>
                <a:ext uri="{FF2B5EF4-FFF2-40B4-BE49-F238E27FC236}">
                  <a16:creationId xmlns:a16="http://schemas.microsoft.com/office/drawing/2014/main" id="{C6763B8D-6F21-4593-B65E-87D2DD4FE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300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Rectangle 28">
              <a:extLst>
                <a:ext uri="{FF2B5EF4-FFF2-40B4-BE49-F238E27FC236}">
                  <a16:creationId xmlns:a16="http://schemas.microsoft.com/office/drawing/2014/main" id="{FD13410B-62BE-4121-945D-CFF96A314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875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Rectangle 29">
              <a:extLst>
                <a:ext uri="{FF2B5EF4-FFF2-40B4-BE49-F238E27FC236}">
                  <a16:creationId xmlns:a16="http://schemas.microsoft.com/office/drawing/2014/main" id="{ACE0D1E9-186C-44E7-8794-EE35C6437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4450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Rectangle 30">
              <a:extLst>
                <a:ext uri="{FF2B5EF4-FFF2-40B4-BE49-F238E27FC236}">
                  <a16:creationId xmlns:a16="http://schemas.microsoft.com/office/drawing/2014/main" id="{0AB75C57-9B97-4789-B1BB-96903F9C5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7025" y="4038601"/>
              <a:ext cx="141288" cy="328613"/>
            </a:xfrm>
            <a:prstGeom prst="rect">
              <a:avLst/>
            </a:prstGeom>
            <a:solidFill>
              <a:srgbClr val="BD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Rectangle 31">
              <a:extLst>
                <a:ext uri="{FF2B5EF4-FFF2-40B4-BE49-F238E27FC236}">
                  <a16:creationId xmlns:a16="http://schemas.microsoft.com/office/drawing/2014/main" id="{8537CA08-328D-4D84-9F43-6B566573D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0" y="5729288"/>
              <a:ext cx="11776075" cy="352425"/>
            </a:xfrm>
            <a:prstGeom prst="rect">
              <a:avLst/>
            </a:pr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Rectangle 32">
              <a:extLst>
                <a:ext uri="{FF2B5EF4-FFF2-40B4-BE49-F238E27FC236}">
                  <a16:creationId xmlns:a16="http://schemas.microsoft.com/office/drawing/2014/main" id="{442165D1-2186-4841-B8C8-758929558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0" y="5729288"/>
              <a:ext cx="11776075" cy="352425"/>
            </a:xfrm>
            <a:prstGeom prst="rect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33">
              <a:extLst>
                <a:ext uri="{FF2B5EF4-FFF2-40B4-BE49-F238E27FC236}">
                  <a16:creationId xmlns:a16="http://schemas.microsoft.com/office/drawing/2014/main" id="{53FD6F72-1E92-4383-9DF0-F53D850E5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425" y="3425826"/>
              <a:ext cx="1711325" cy="2276475"/>
            </a:xfrm>
            <a:custGeom>
              <a:avLst/>
              <a:gdLst>
                <a:gd name="T0" fmla="*/ 573 w 618"/>
                <a:gd name="T1" fmla="*/ 822 h 822"/>
                <a:gd name="T2" fmla="*/ 44 w 618"/>
                <a:gd name="T3" fmla="*/ 822 h 822"/>
                <a:gd name="T4" fmla="*/ 0 w 618"/>
                <a:gd name="T5" fmla="*/ 777 h 822"/>
                <a:gd name="T6" fmla="*/ 0 w 618"/>
                <a:gd name="T7" fmla="*/ 44 h 822"/>
                <a:gd name="T8" fmla="*/ 44 w 618"/>
                <a:gd name="T9" fmla="*/ 0 h 822"/>
                <a:gd name="T10" fmla="*/ 573 w 618"/>
                <a:gd name="T11" fmla="*/ 0 h 822"/>
                <a:gd name="T12" fmla="*/ 618 w 618"/>
                <a:gd name="T13" fmla="*/ 44 h 822"/>
                <a:gd name="T14" fmla="*/ 618 w 618"/>
                <a:gd name="T15" fmla="*/ 777 h 822"/>
                <a:gd name="T16" fmla="*/ 573 w 618"/>
                <a:gd name="T17" fmla="*/ 822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822">
                  <a:moveTo>
                    <a:pt x="573" y="822"/>
                  </a:moveTo>
                  <a:cubicBezTo>
                    <a:pt x="44" y="822"/>
                    <a:pt x="44" y="822"/>
                    <a:pt x="44" y="822"/>
                  </a:cubicBezTo>
                  <a:cubicBezTo>
                    <a:pt x="20" y="822"/>
                    <a:pt x="0" y="802"/>
                    <a:pt x="0" y="77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98" y="0"/>
                    <a:pt x="618" y="20"/>
                    <a:pt x="618" y="44"/>
                  </a:cubicBezTo>
                  <a:cubicBezTo>
                    <a:pt x="618" y="777"/>
                    <a:pt x="618" y="777"/>
                    <a:pt x="618" y="777"/>
                  </a:cubicBezTo>
                  <a:cubicBezTo>
                    <a:pt x="618" y="802"/>
                    <a:pt x="598" y="822"/>
                    <a:pt x="573" y="822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34">
              <a:extLst>
                <a:ext uri="{FF2B5EF4-FFF2-40B4-BE49-F238E27FC236}">
                  <a16:creationId xmlns:a16="http://schemas.microsoft.com/office/drawing/2014/main" id="{E0EB72DE-2311-4A15-B0FF-A1CC95C6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584576"/>
              <a:ext cx="1473200" cy="1960563"/>
            </a:xfrm>
            <a:custGeom>
              <a:avLst/>
              <a:gdLst>
                <a:gd name="T0" fmla="*/ 526 w 532"/>
                <a:gd name="T1" fmla="*/ 708 h 708"/>
                <a:gd name="T2" fmla="*/ 6 w 532"/>
                <a:gd name="T3" fmla="*/ 708 h 708"/>
                <a:gd name="T4" fmla="*/ 0 w 532"/>
                <a:gd name="T5" fmla="*/ 702 h 708"/>
                <a:gd name="T6" fmla="*/ 0 w 532"/>
                <a:gd name="T7" fmla="*/ 6 h 708"/>
                <a:gd name="T8" fmla="*/ 6 w 532"/>
                <a:gd name="T9" fmla="*/ 0 h 708"/>
                <a:gd name="T10" fmla="*/ 526 w 532"/>
                <a:gd name="T11" fmla="*/ 0 h 708"/>
                <a:gd name="T12" fmla="*/ 532 w 532"/>
                <a:gd name="T13" fmla="*/ 6 h 708"/>
                <a:gd name="T14" fmla="*/ 532 w 532"/>
                <a:gd name="T15" fmla="*/ 702 h 708"/>
                <a:gd name="T16" fmla="*/ 526 w 532"/>
                <a:gd name="T17" fmla="*/ 708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2" h="708">
                  <a:moveTo>
                    <a:pt x="526" y="708"/>
                  </a:moveTo>
                  <a:cubicBezTo>
                    <a:pt x="6" y="708"/>
                    <a:pt x="6" y="708"/>
                    <a:pt x="6" y="708"/>
                  </a:cubicBezTo>
                  <a:cubicBezTo>
                    <a:pt x="2" y="708"/>
                    <a:pt x="0" y="705"/>
                    <a:pt x="0" y="7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529" y="0"/>
                    <a:pt x="532" y="2"/>
                    <a:pt x="532" y="6"/>
                  </a:cubicBezTo>
                  <a:cubicBezTo>
                    <a:pt x="532" y="702"/>
                    <a:pt x="532" y="702"/>
                    <a:pt x="532" y="702"/>
                  </a:cubicBezTo>
                  <a:cubicBezTo>
                    <a:pt x="532" y="705"/>
                    <a:pt x="529" y="708"/>
                    <a:pt x="526" y="7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35">
              <a:extLst>
                <a:ext uri="{FF2B5EF4-FFF2-40B4-BE49-F238E27FC236}">
                  <a16:creationId xmlns:a16="http://schemas.microsoft.com/office/drawing/2014/main" id="{DB375B28-278D-4F29-9D4E-5570667FB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6425" y="3425826"/>
              <a:ext cx="1711325" cy="2276475"/>
            </a:xfrm>
            <a:custGeom>
              <a:avLst/>
              <a:gdLst>
                <a:gd name="T0" fmla="*/ 573 w 618"/>
                <a:gd name="T1" fmla="*/ 822 h 822"/>
                <a:gd name="T2" fmla="*/ 44 w 618"/>
                <a:gd name="T3" fmla="*/ 822 h 822"/>
                <a:gd name="T4" fmla="*/ 0 w 618"/>
                <a:gd name="T5" fmla="*/ 777 h 822"/>
                <a:gd name="T6" fmla="*/ 0 w 618"/>
                <a:gd name="T7" fmla="*/ 44 h 822"/>
                <a:gd name="T8" fmla="*/ 44 w 618"/>
                <a:gd name="T9" fmla="*/ 0 h 822"/>
                <a:gd name="T10" fmla="*/ 573 w 618"/>
                <a:gd name="T11" fmla="*/ 0 h 822"/>
                <a:gd name="T12" fmla="*/ 618 w 618"/>
                <a:gd name="T13" fmla="*/ 44 h 822"/>
                <a:gd name="T14" fmla="*/ 618 w 618"/>
                <a:gd name="T15" fmla="*/ 777 h 822"/>
                <a:gd name="T16" fmla="*/ 573 w 618"/>
                <a:gd name="T17" fmla="*/ 822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822">
                  <a:moveTo>
                    <a:pt x="573" y="822"/>
                  </a:moveTo>
                  <a:cubicBezTo>
                    <a:pt x="44" y="822"/>
                    <a:pt x="44" y="822"/>
                    <a:pt x="44" y="822"/>
                  </a:cubicBezTo>
                  <a:cubicBezTo>
                    <a:pt x="20" y="822"/>
                    <a:pt x="0" y="802"/>
                    <a:pt x="0" y="77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98" y="0"/>
                    <a:pt x="618" y="20"/>
                    <a:pt x="618" y="44"/>
                  </a:cubicBezTo>
                  <a:cubicBezTo>
                    <a:pt x="618" y="777"/>
                    <a:pt x="618" y="777"/>
                    <a:pt x="618" y="777"/>
                  </a:cubicBezTo>
                  <a:cubicBezTo>
                    <a:pt x="618" y="802"/>
                    <a:pt x="598" y="822"/>
                    <a:pt x="573" y="822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36">
              <a:extLst>
                <a:ext uri="{FF2B5EF4-FFF2-40B4-BE49-F238E27FC236}">
                  <a16:creationId xmlns:a16="http://schemas.microsoft.com/office/drawing/2014/main" id="{F0A4D9B7-5F96-4FE7-8135-FA3884F6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3190876"/>
              <a:ext cx="771525" cy="439738"/>
            </a:xfrm>
            <a:custGeom>
              <a:avLst/>
              <a:gdLst>
                <a:gd name="T0" fmla="*/ 255 w 278"/>
                <a:gd name="T1" fmla="*/ 68 h 159"/>
                <a:gd name="T2" fmla="*/ 194 w 278"/>
                <a:gd name="T3" fmla="*/ 68 h 159"/>
                <a:gd name="T4" fmla="*/ 196 w 278"/>
                <a:gd name="T5" fmla="*/ 57 h 159"/>
                <a:gd name="T6" fmla="*/ 139 w 278"/>
                <a:gd name="T7" fmla="*/ 0 h 159"/>
                <a:gd name="T8" fmla="*/ 82 w 278"/>
                <a:gd name="T9" fmla="*/ 57 h 159"/>
                <a:gd name="T10" fmla="*/ 83 w 278"/>
                <a:gd name="T11" fmla="*/ 68 h 159"/>
                <a:gd name="T12" fmla="*/ 23 w 278"/>
                <a:gd name="T13" fmla="*/ 68 h 159"/>
                <a:gd name="T14" fmla="*/ 0 w 278"/>
                <a:gd name="T15" fmla="*/ 90 h 159"/>
                <a:gd name="T16" fmla="*/ 0 w 278"/>
                <a:gd name="T17" fmla="*/ 136 h 159"/>
                <a:gd name="T18" fmla="*/ 23 w 278"/>
                <a:gd name="T19" fmla="*/ 159 h 159"/>
                <a:gd name="T20" fmla="*/ 255 w 278"/>
                <a:gd name="T21" fmla="*/ 159 h 159"/>
                <a:gd name="T22" fmla="*/ 278 w 278"/>
                <a:gd name="T23" fmla="*/ 136 h 159"/>
                <a:gd name="T24" fmla="*/ 278 w 278"/>
                <a:gd name="T25" fmla="*/ 90 h 159"/>
                <a:gd name="T26" fmla="*/ 255 w 278"/>
                <a:gd name="T27" fmla="*/ 6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159">
                  <a:moveTo>
                    <a:pt x="255" y="68"/>
                  </a:moveTo>
                  <a:cubicBezTo>
                    <a:pt x="194" y="68"/>
                    <a:pt x="194" y="68"/>
                    <a:pt x="194" y="68"/>
                  </a:cubicBezTo>
                  <a:cubicBezTo>
                    <a:pt x="195" y="64"/>
                    <a:pt x="196" y="60"/>
                    <a:pt x="196" y="57"/>
                  </a:cubicBezTo>
                  <a:cubicBezTo>
                    <a:pt x="196" y="25"/>
                    <a:pt x="170" y="0"/>
                    <a:pt x="139" y="0"/>
                  </a:cubicBezTo>
                  <a:cubicBezTo>
                    <a:pt x="108" y="0"/>
                    <a:pt x="82" y="25"/>
                    <a:pt x="82" y="57"/>
                  </a:cubicBezTo>
                  <a:cubicBezTo>
                    <a:pt x="82" y="60"/>
                    <a:pt x="83" y="64"/>
                    <a:pt x="8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78"/>
                    <a:pt x="0" y="9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8"/>
                    <a:pt x="10" y="159"/>
                    <a:pt x="23" y="159"/>
                  </a:cubicBezTo>
                  <a:cubicBezTo>
                    <a:pt x="255" y="159"/>
                    <a:pt x="255" y="159"/>
                    <a:pt x="255" y="159"/>
                  </a:cubicBezTo>
                  <a:cubicBezTo>
                    <a:pt x="268" y="159"/>
                    <a:pt x="278" y="148"/>
                    <a:pt x="278" y="136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78"/>
                    <a:pt x="268" y="68"/>
                    <a:pt x="255" y="68"/>
                  </a:cubicBez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37">
              <a:extLst>
                <a:ext uri="{FF2B5EF4-FFF2-40B4-BE49-F238E27FC236}">
                  <a16:creationId xmlns:a16="http://schemas.microsoft.com/office/drawing/2014/main" id="{9CD1B6A5-2E03-464F-BE6F-259654FC4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3536951"/>
              <a:ext cx="754063" cy="77788"/>
            </a:xfrm>
            <a:custGeom>
              <a:avLst/>
              <a:gdLst>
                <a:gd name="T0" fmla="*/ 264 w 272"/>
                <a:gd name="T1" fmla="*/ 28 h 28"/>
                <a:gd name="T2" fmla="*/ 8 w 272"/>
                <a:gd name="T3" fmla="*/ 28 h 28"/>
                <a:gd name="T4" fmla="*/ 0 w 272"/>
                <a:gd name="T5" fmla="*/ 20 h 28"/>
                <a:gd name="T6" fmla="*/ 0 w 272"/>
                <a:gd name="T7" fmla="*/ 7 h 28"/>
                <a:gd name="T8" fmla="*/ 8 w 272"/>
                <a:gd name="T9" fmla="*/ 0 h 28"/>
                <a:gd name="T10" fmla="*/ 264 w 272"/>
                <a:gd name="T11" fmla="*/ 0 h 28"/>
                <a:gd name="T12" fmla="*/ 272 w 272"/>
                <a:gd name="T13" fmla="*/ 7 h 28"/>
                <a:gd name="T14" fmla="*/ 272 w 272"/>
                <a:gd name="T15" fmla="*/ 20 h 28"/>
                <a:gd name="T16" fmla="*/ 264 w 272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8">
                  <a:moveTo>
                    <a:pt x="264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3" y="28"/>
                    <a:pt x="0" y="24"/>
                    <a:pt x="0" y="2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2" y="3"/>
                    <a:pt x="272" y="7"/>
                  </a:cubicBezTo>
                  <a:cubicBezTo>
                    <a:pt x="272" y="20"/>
                    <a:pt x="272" y="20"/>
                    <a:pt x="272" y="20"/>
                  </a:cubicBezTo>
                  <a:cubicBezTo>
                    <a:pt x="272" y="24"/>
                    <a:pt x="269" y="28"/>
                    <a:pt x="264" y="28"/>
                  </a:cubicBezTo>
                  <a:close/>
                </a:path>
              </a:pathLst>
            </a:custGeom>
            <a:solidFill>
              <a:srgbClr val="AAA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38">
              <a:extLst>
                <a:ext uri="{FF2B5EF4-FFF2-40B4-BE49-F238E27FC236}">
                  <a16:creationId xmlns:a16="http://schemas.microsoft.com/office/drawing/2014/main" id="{D421AC30-CB03-41D1-B8DE-0C78BBCBE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3190876"/>
              <a:ext cx="771525" cy="439738"/>
            </a:xfrm>
            <a:custGeom>
              <a:avLst/>
              <a:gdLst>
                <a:gd name="T0" fmla="*/ 255 w 278"/>
                <a:gd name="T1" fmla="*/ 68 h 159"/>
                <a:gd name="T2" fmla="*/ 194 w 278"/>
                <a:gd name="T3" fmla="*/ 68 h 159"/>
                <a:gd name="T4" fmla="*/ 196 w 278"/>
                <a:gd name="T5" fmla="*/ 57 h 159"/>
                <a:gd name="T6" fmla="*/ 139 w 278"/>
                <a:gd name="T7" fmla="*/ 0 h 159"/>
                <a:gd name="T8" fmla="*/ 82 w 278"/>
                <a:gd name="T9" fmla="*/ 57 h 159"/>
                <a:gd name="T10" fmla="*/ 83 w 278"/>
                <a:gd name="T11" fmla="*/ 68 h 159"/>
                <a:gd name="T12" fmla="*/ 23 w 278"/>
                <a:gd name="T13" fmla="*/ 68 h 159"/>
                <a:gd name="T14" fmla="*/ 0 w 278"/>
                <a:gd name="T15" fmla="*/ 90 h 159"/>
                <a:gd name="T16" fmla="*/ 0 w 278"/>
                <a:gd name="T17" fmla="*/ 136 h 159"/>
                <a:gd name="T18" fmla="*/ 23 w 278"/>
                <a:gd name="T19" fmla="*/ 159 h 159"/>
                <a:gd name="T20" fmla="*/ 255 w 278"/>
                <a:gd name="T21" fmla="*/ 159 h 159"/>
                <a:gd name="T22" fmla="*/ 278 w 278"/>
                <a:gd name="T23" fmla="*/ 136 h 159"/>
                <a:gd name="T24" fmla="*/ 278 w 278"/>
                <a:gd name="T25" fmla="*/ 90 h 159"/>
                <a:gd name="T26" fmla="*/ 255 w 278"/>
                <a:gd name="T27" fmla="*/ 6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159">
                  <a:moveTo>
                    <a:pt x="255" y="68"/>
                  </a:moveTo>
                  <a:cubicBezTo>
                    <a:pt x="194" y="68"/>
                    <a:pt x="194" y="68"/>
                    <a:pt x="194" y="68"/>
                  </a:cubicBezTo>
                  <a:cubicBezTo>
                    <a:pt x="195" y="64"/>
                    <a:pt x="196" y="60"/>
                    <a:pt x="196" y="57"/>
                  </a:cubicBezTo>
                  <a:cubicBezTo>
                    <a:pt x="196" y="25"/>
                    <a:pt x="170" y="0"/>
                    <a:pt x="139" y="0"/>
                  </a:cubicBezTo>
                  <a:cubicBezTo>
                    <a:pt x="108" y="0"/>
                    <a:pt x="82" y="25"/>
                    <a:pt x="82" y="57"/>
                  </a:cubicBezTo>
                  <a:cubicBezTo>
                    <a:pt x="82" y="60"/>
                    <a:pt x="83" y="64"/>
                    <a:pt x="8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10" y="68"/>
                    <a:pt x="0" y="78"/>
                    <a:pt x="0" y="9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8"/>
                    <a:pt x="10" y="159"/>
                    <a:pt x="23" y="159"/>
                  </a:cubicBezTo>
                  <a:cubicBezTo>
                    <a:pt x="255" y="159"/>
                    <a:pt x="255" y="159"/>
                    <a:pt x="255" y="159"/>
                  </a:cubicBezTo>
                  <a:cubicBezTo>
                    <a:pt x="268" y="159"/>
                    <a:pt x="278" y="148"/>
                    <a:pt x="278" y="136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78"/>
                    <a:pt x="268" y="68"/>
                    <a:pt x="255" y="68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Oval 39">
              <a:extLst>
                <a:ext uri="{FF2B5EF4-FFF2-40B4-BE49-F238E27FC236}">
                  <a16:creationId xmlns:a16="http://schemas.microsoft.com/office/drawing/2014/main" id="{7910AAFC-7A61-4D58-8951-4761123FA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650" y="3348038"/>
              <a:ext cx="141288" cy="107950"/>
            </a:xfrm>
            <a:prstGeom prst="ellipse">
              <a:avLst/>
            </a:prstGeom>
            <a:solidFill>
              <a:srgbClr val="E3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Oval 40">
              <a:extLst>
                <a:ext uri="{FF2B5EF4-FFF2-40B4-BE49-F238E27FC236}">
                  <a16:creationId xmlns:a16="http://schemas.microsoft.com/office/drawing/2014/main" id="{0A63A366-7424-4ED9-A5B3-E0FBEE8AA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650" y="3348038"/>
              <a:ext cx="141288" cy="107950"/>
            </a:xfrm>
            <a:prstGeom prst="ellipse">
              <a:avLst/>
            </a:pr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1">
              <a:extLst>
                <a:ext uri="{FF2B5EF4-FFF2-40B4-BE49-F238E27FC236}">
                  <a16:creationId xmlns:a16="http://schemas.microsoft.com/office/drawing/2014/main" id="{FDE83E45-2D6C-46D7-A4BC-B3F3C9325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513" y="4625976"/>
              <a:ext cx="41275" cy="96838"/>
            </a:xfrm>
            <a:custGeom>
              <a:avLst/>
              <a:gdLst>
                <a:gd name="T0" fmla="*/ 7 w 15"/>
                <a:gd name="T1" fmla="*/ 34 h 35"/>
                <a:gd name="T2" fmla="*/ 6 w 15"/>
                <a:gd name="T3" fmla="*/ 32 h 35"/>
                <a:gd name="T4" fmla="*/ 6 w 15"/>
                <a:gd name="T5" fmla="*/ 31 h 35"/>
                <a:gd name="T6" fmla="*/ 5 w 15"/>
                <a:gd name="T7" fmla="*/ 31 h 35"/>
                <a:gd name="T8" fmla="*/ 3 w 15"/>
                <a:gd name="T9" fmla="*/ 30 h 35"/>
                <a:gd name="T10" fmla="*/ 2 w 15"/>
                <a:gd name="T11" fmla="*/ 28 h 35"/>
                <a:gd name="T12" fmla="*/ 1 w 15"/>
                <a:gd name="T13" fmla="*/ 27 h 35"/>
                <a:gd name="T14" fmla="*/ 0 w 15"/>
                <a:gd name="T15" fmla="*/ 25 h 35"/>
                <a:gd name="T16" fmla="*/ 1 w 15"/>
                <a:gd name="T17" fmla="*/ 20 h 35"/>
                <a:gd name="T18" fmla="*/ 0 w 15"/>
                <a:gd name="T19" fmla="*/ 19 h 35"/>
                <a:gd name="T20" fmla="*/ 3 w 15"/>
                <a:gd name="T21" fmla="*/ 11 h 35"/>
                <a:gd name="T22" fmla="*/ 3 w 15"/>
                <a:gd name="T23" fmla="*/ 8 h 35"/>
                <a:gd name="T24" fmla="*/ 4 w 15"/>
                <a:gd name="T25" fmla="*/ 7 h 35"/>
                <a:gd name="T26" fmla="*/ 5 w 15"/>
                <a:gd name="T27" fmla="*/ 5 h 35"/>
                <a:gd name="T28" fmla="*/ 7 w 15"/>
                <a:gd name="T29" fmla="*/ 2 h 35"/>
                <a:gd name="T30" fmla="*/ 10 w 15"/>
                <a:gd name="T31" fmla="*/ 1 h 35"/>
                <a:gd name="T32" fmla="*/ 12 w 15"/>
                <a:gd name="T33" fmla="*/ 0 h 35"/>
                <a:gd name="T34" fmla="*/ 14 w 15"/>
                <a:gd name="T35" fmla="*/ 2 h 35"/>
                <a:gd name="T36" fmla="*/ 14 w 15"/>
                <a:gd name="T37" fmla="*/ 19 h 35"/>
                <a:gd name="T38" fmla="*/ 11 w 15"/>
                <a:gd name="T39" fmla="*/ 27 h 35"/>
                <a:gd name="T40" fmla="*/ 11 w 15"/>
                <a:gd name="T41" fmla="*/ 32 h 35"/>
                <a:gd name="T42" fmla="*/ 9 w 15"/>
                <a:gd name="T43" fmla="*/ 34 h 35"/>
                <a:gd name="T44" fmla="*/ 7 w 15"/>
                <a:gd name="T4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5">
                  <a:moveTo>
                    <a:pt x="7" y="34"/>
                  </a:moveTo>
                  <a:cubicBezTo>
                    <a:pt x="6" y="34"/>
                    <a:pt x="7" y="32"/>
                    <a:pt x="6" y="32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0"/>
                    <a:pt x="4" y="30"/>
                    <a:pt x="3" y="30"/>
                  </a:cubicBezTo>
                  <a:cubicBezTo>
                    <a:pt x="3" y="29"/>
                    <a:pt x="3" y="29"/>
                    <a:pt x="2" y="28"/>
                  </a:cubicBezTo>
                  <a:cubicBezTo>
                    <a:pt x="2" y="28"/>
                    <a:pt x="2" y="27"/>
                    <a:pt x="1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2"/>
                    <a:pt x="1" y="20"/>
                  </a:cubicBezTo>
                  <a:cubicBezTo>
                    <a:pt x="1" y="20"/>
                    <a:pt x="1" y="19"/>
                    <a:pt x="0" y="19"/>
                  </a:cubicBezTo>
                  <a:cubicBezTo>
                    <a:pt x="0" y="16"/>
                    <a:pt x="1" y="13"/>
                    <a:pt x="3" y="11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6"/>
                    <a:pt x="5" y="5"/>
                  </a:cubicBezTo>
                  <a:cubicBezTo>
                    <a:pt x="5" y="4"/>
                    <a:pt x="7" y="3"/>
                    <a:pt x="7" y="2"/>
                  </a:cubicBezTo>
                  <a:cubicBezTo>
                    <a:pt x="8" y="2"/>
                    <a:pt x="9" y="1"/>
                    <a:pt x="10" y="1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1"/>
                    <a:pt x="13" y="1"/>
                    <a:pt x="14" y="2"/>
                  </a:cubicBezTo>
                  <a:cubicBezTo>
                    <a:pt x="15" y="7"/>
                    <a:pt x="14" y="13"/>
                    <a:pt x="14" y="19"/>
                  </a:cubicBezTo>
                  <a:cubicBezTo>
                    <a:pt x="12" y="21"/>
                    <a:pt x="13" y="25"/>
                    <a:pt x="11" y="27"/>
                  </a:cubicBezTo>
                  <a:cubicBezTo>
                    <a:pt x="11" y="29"/>
                    <a:pt x="11" y="30"/>
                    <a:pt x="11" y="32"/>
                  </a:cubicBezTo>
                  <a:cubicBezTo>
                    <a:pt x="11" y="33"/>
                    <a:pt x="10" y="34"/>
                    <a:pt x="9" y="34"/>
                  </a:cubicBezTo>
                  <a:cubicBezTo>
                    <a:pt x="9" y="34"/>
                    <a:pt x="8" y="35"/>
                    <a:pt x="7" y="34"/>
                  </a:cubicBezTo>
                  <a:close/>
                </a:path>
              </a:pathLst>
            </a:custGeom>
            <a:solidFill>
              <a:srgbClr val="FFF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2">
              <a:extLst>
                <a:ext uri="{FF2B5EF4-FFF2-40B4-BE49-F238E27FC236}">
                  <a16:creationId xmlns:a16="http://schemas.microsoft.com/office/drawing/2014/main" id="{56EB3556-1114-4D39-8B94-83870B71D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175" y="3902076"/>
              <a:ext cx="1085850" cy="933450"/>
            </a:xfrm>
            <a:custGeom>
              <a:avLst/>
              <a:gdLst>
                <a:gd name="T0" fmla="*/ 240 w 392"/>
                <a:gd name="T1" fmla="*/ 325 h 337"/>
                <a:gd name="T2" fmla="*/ 248 w 392"/>
                <a:gd name="T3" fmla="*/ 312 h 337"/>
                <a:gd name="T4" fmla="*/ 227 w 392"/>
                <a:gd name="T5" fmla="*/ 306 h 337"/>
                <a:gd name="T6" fmla="*/ 206 w 392"/>
                <a:gd name="T7" fmla="*/ 297 h 337"/>
                <a:gd name="T8" fmla="*/ 179 w 392"/>
                <a:gd name="T9" fmla="*/ 310 h 337"/>
                <a:gd name="T10" fmla="*/ 165 w 392"/>
                <a:gd name="T11" fmla="*/ 300 h 337"/>
                <a:gd name="T12" fmla="*/ 156 w 392"/>
                <a:gd name="T13" fmla="*/ 281 h 337"/>
                <a:gd name="T14" fmla="*/ 159 w 392"/>
                <a:gd name="T15" fmla="*/ 257 h 337"/>
                <a:gd name="T16" fmla="*/ 140 w 392"/>
                <a:gd name="T17" fmla="*/ 240 h 337"/>
                <a:gd name="T18" fmla="*/ 121 w 392"/>
                <a:gd name="T19" fmla="*/ 248 h 337"/>
                <a:gd name="T20" fmla="*/ 101 w 392"/>
                <a:gd name="T21" fmla="*/ 237 h 337"/>
                <a:gd name="T22" fmla="*/ 82 w 392"/>
                <a:gd name="T23" fmla="*/ 233 h 337"/>
                <a:gd name="T24" fmla="*/ 55 w 392"/>
                <a:gd name="T25" fmla="*/ 223 h 337"/>
                <a:gd name="T26" fmla="*/ 43 w 392"/>
                <a:gd name="T27" fmla="*/ 210 h 337"/>
                <a:gd name="T28" fmla="*/ 15 w 392"/>
                <a:gd name="T29" fmla="*/ 184 h 337"/>
                <a:gd name="T30" fmla="*/ 19 w 392"/>
                <a:gd name="T31" fmla="*/ 146 h 337"/>
                <a:gd name="T32" fmla="*/ 1 w 392"/>
                <a:gd name="T33" fmla="*/ 121 h 337"/>
                <a:gd name="T34" fmla="*/ 0 w 392"/>
                <a:gd name="T35" fmla="*/ 104 h 337"/>
                <a:gd name="T36" fmla="*/ 19 w 392"/>
                <a:gd name="T37" fmla="*/ 91 h 337"/>
                <a:gd name="T38" fmla="*/ 51 w 392"/>
                <a:gd name="T39" fmla="*/ 87 h 337"/>
                <a:gd name="T40" fmla="*/ 69 w 392"/>
                <a:gd name="T41" fmla="*/ 60 h 337"/>
                <a:gd name="T42" fmla="*/ 83 w 392"/>
                <a:gd name="T43" fmla="*/ 44 h 337"/>
                <a:gd name="T44" fmla="*/ 103 w 392"/>
                <a:gd name="T45" fmla="*/ 38 h 337"/>
                <a:gd name="T46" fmla="*/ 125 w 392"/>
                <a:gd name="T47" fmla="*/ 47 h 337"/>
                <a:gd name="T48" fmla="*/ 135 w 392"/>
                <a:gd name="T49" fmla="*/ 76 h 337"/>
                <a:gd name="T50" fmla="*/ 156 w 392"/>
                <a:gd name="T51" fmla="*/ 94 h 337"/>
                <a:gd name="T52" fmla="*/ 187 w 392"/>
                <a:gd name="T53" fmla="*/ 107 h 337"/>
                <a:gd name="T54" fmla="*/ 218 w 392"/>
                <a:gd name="T55" fmla="*/ 114 h 337"/>
                <a:gd name="T56" fmla="*/ 252 w 392"/>
                <a:gd name="T57" fmla="*/ 103 h 337"/>
                <a:gd name="T58" fmla="*/ 257 w 392"/>
                <a:gd name="T59" fmla="*/ 85 h 337"/>
                <a:gd name="T60" fmla="*/ 283 w 392"/>
                <a:gd name="T61" fmla="*/ 72 h 337"/>
                <a:gd name="T62" fmla="*/ 301 w 392"/>
                <a:gd name="T63" fmla="*/ 62 h 337"/>
                <a:gd name="T64" fmla="*/ 286 w 392"/>
                <a:gd name="T65" fmla="*/ 58 h 337"/>
                <a:gd name="T66" fmla="*/ 279 w 392"/>
                <a:gd name="T67" fmla="*/ 45 h 337"/>
                <a:gd name="T68" fmla="*/ 299 w 392"/>
                <a:gd name="T69" fmla="*/ 23 h 337"/>
                <a:gd name="T70" fmla="*/ 298 w 392"/>
                <a:gd name="T71" fmla="*/ 8 h 337"/>
                <a:gd name="T72" fmla="*/ 313 w 392"/>
                <a:gd name="T73" fmla="*/ 1 h 337"/>
                <a:gd name="T74" fmla="*/ 336 w 392"/>
                <a:gd name="T75" fmla="*/ 10 h 337"/>
                <a:gd name="T76" fmla="*/ 348 w 392"/>
                <a:gd name="T77" fmla="*/ 29 h 337"/>
                <a:gd name="T78" fmla="*/ 371 w 392"/>
                <a:gd name="T79" fmla="*/ 42 h 337"/>
                <a:gd name="T80" fmla="*/ 392 w 392"/>
                <a:gd name="T81" fmla="*/ 30 h 337"/>
                <a:gd name="T82" fmla="*/ 380 w 392"/>
                <a:gd name="T83" fmla="*/ 67 h 337"/>
                <a:gd name="T84" fmla="*/ 376 w 392"/>
                <a:gd name="T85" fmla="*/ 95 h 337"/>
                <a:gd name="T86" fmla="*/ 355 w 392"/>
                <a:gd name="T87" fmla="*/ 108 h 337"/>
                <a:gd name="T88" fmla="*/ 345 w 392"/>
                <a:gd name="T89" fmla="*/ 125 h 337"/>
                <a:gd name="T90" fmla="*/ 329 w 392"/>
                <a:gd name="T91" fmla="*/ 139 h 337"/>
                <a:gd name="T92" fmla="*/ 326 w 392"/>
                <a:gd name="T93" fmla="*/ 120 h 337"/>
                <a:gd name="T94" fmla="*/ 307 w 392"/>
                <a:gd name="T95" fmla="*/ 140 h 337"/>
                <a:gd name="T96" fmla="*/ 310 w 392"/>
                <a:gd name="T97" fmla="*/ 154 h 337"/>
                <a:gd name="T98" fmla="*/ 333 w 392"/>
                <a:gd name="T99" fmla="*/ 151 h 337"/>
                <a:gd name="T100" fmla="*/ 325 w 392"/>
                <a:gd name="T101" fmla="*/ 164 h 337"/>
                <a:gd name="T102" fmla="*/ 326 w 392"/>
                <a:gd name="T103" fmla="*/ 183 h 337"/>
                <a:gd name="T104" fmla="*/ 340 w 392"/>
                <a:gd name="T105" fmla="*/ 210 h 337"/>
                <a:gd name="T106" fmla="*/ 341 w 392"/>
                <a:gd name="T107" fmla="*/ 229 h 337"/>
                <a:gd name="T108" fmla="*/ 330 w 392"/>
                <a:gd name="T109" fmla="*/ 255 h 337"/>
                <a:gd name="T110" fmla="*/ 323 w 392"/>
                <a:gd name="T111" fmla="*/ 273 h 337"/>
                <a:gd name="T112" fmla="*/ 312 w 392"/>
                <a:gd name="T113" fmla="*/ 285 h 337"/>
                <a:gd name="T114" fmla="*/ 292 w 392"/>
                <a:gd name="T115" fmla="*/ 296 h 337"/>
                <a:gd name="T116" fmla="*/ 278 w 392"/>
                <a:gd name="T117" fmla="*/ 299 h 337"/>
                <a:gd name="T118" fmla="*/ 258 w 392"/>
                <a:gd name="T119" fmla="*/ 310 h 337"/>
                <a:gd name="T120" fmla="*/ 262 w 392"/>
                <a:gd name="T121" fmla="*/ 321 h 337"/>
                <a:gd name="T122" fmla="*/ 246 w 392"/>
                <a:gd name="T123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2" h="337">
                  <a:moveTo>
                    <a:pt x="246" y="337"/>
                  </a:moveTo>
                  <a:cubicBezTo>
                    <a:pt x="246" y="336"/>
                    <a:pt x="245" y="336"/>
                    <a:pt x="244" y="336"/>
                  </a:cubicBezTo>
                  <a:cubicBezTo>
                    <a:pt x="244" y="335"/>
                    <a:pt x="244" y="335"/>
                    <a:pt x="244" y="335"/>
                  </a:cubicBezTo>
                  <a:cubicBezTo>
                    <a:pt x="243" y="335"/>
                    <a:pt x="242" y="335"/>
                    <a:pt x="241" y="334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40" y="333"/>
                    <a:pt x="241" y="332"/>
                    <a:pt x="240" y="331"/>
                  </a:cubicBezTo>
                  <a:cubicBezTo>
                    <a:pt x="239" y="331"/>
                    <a:pt x="239" y="331"/>
                    <a:pt x="239" y="331"/>
                  </a:cubicBezTo>
                  <a:cubicBezTo>
                    <a:pt x="239" y="330"/>
                    <a:pt x="239" y="329"/>
                    <a:pt x="239" y="327"/>
                  </a:cubicBezTo>
                  <a:cubicBezTo>
                    <a:pt x="239" y="326"/>
                    <a:pt x="240" y="326"/>
                    <a:pt x="240" y="325"/>
                  </a:cubicBezTo>
                  <a:cubicBezTo>
                    <a:pt x="242" y="323"/>
                    <a:pt x="244" y="322"/>
                    <a:pt x="246" y="320"/>
                  </a:cubicBezTo>
                  <a:cubicBezTo>
                    <a:pt x="248" y="320"/>
                    <a:pt x="248" y="320"/>
                    <a:pt x="250" y="319"/>
                  </a:cubicBezTo>
                  <a:cubicBezTo>
                    <a:pt x="251" y="319"/>
                    <a:pt x="251" y="320"/>
                    <a:pt x="252" y="320"/>
                  </a:cubicBezTo>
                  <a:cubicBezTo>
                    <a:pt x="253" y="320"/>
                    <a:pt x="253" y="320"/>
                    <a:pt x="253" y="320"/>
                  </a:cubicBezTo>
                  <a:cubicBezTo>
                    <a:pt x="254" y="319"/>
                    <a:pt x="254" y="319"/>
                    <a:pt x="254" y="319"/>
                  </a:cubicBezTo>
                  <a:cubicBezTo>
                    <a:pt x="253" y="318"/>
                    <a:pt x="253" y="318"/>
                    <a:pt x="253" y="318"/>
                  </a:cubicBezTo>
                  <a:cubicBezTo>
                    <a:pt x="253" y="318"/>
                    <a:pt x="252" y="318"/>
                    <a:pt x="251" y="317"/>
                  </a:cubicBezTo>
                  <a:cubicBezTo>
                    <a:pt x="250" y="317"/>
                    <a:pt x="249" y="316"/>
                    <a:pt x="249" y="316"/>
                  </a:cubicBezTo>
                  <a:cubicBezTo>
                    <a:pt x="249" y="314"/>
                    <a:pt x="248" y="313"/>
                    <a:pt x="248" y="312"/>
                  </a:cubicBezTo>
                  <a:cubicBezTo>
                    <a:pt x="247" y="311"/>
                    <a:pt x="247" y="311"/>
                    <a:pt x="247" y="311"/>
                  </a:cubicBezTo>
                  <a:cubicBezTo>
                    <a:pt x="247" y="310"/>
                    <a:pt x="247" y="309"/>
                    <a:pt x="247" y="309"/>
                  </a:cubicBezTo>
                  <a:cubicBezTo>
                    <a:pt x="247" y="308"/>
                    <a:pt x="247" y="308"/>
                    <a:pt x="247" y="308"/>
                  </a:cubicBezTo>
                  <a:cubicBezTo>
                    <a:pt x="246" y="308"/>
                    <a:pt x="245" y="308"/>
                    <a:pt x="244" y="308"/>
                  </a:cubicBezTo>
                  <a:cubicBezTo>
                    <a:pt x="243" y="307"/>
                    <a:pt x="242" y="307"/>
                    <a:pt x="242" y="306"/>
                  </a:cubicBezTo>
                  <a:cubicBezTo>
                    <a:pt x="241" y="306"/>
                    <a:pt x="239" y="306"/>
                    <a:pt x="238" y="306"/>
                  </a:cubicBezTo>
                  <a:cubicBezTo>
                    <a:pt x="236" y="306"/>
                    <a:pt x="237" y="307"/>
                    <a:pt x="235" y="307"/>
                  </a:cubicBezTo>
                  <a:cubicBezTo>
                    <a:pt x="234" y="308"/>
                    <a:pt x="233" y="308"/>
                    <a:pt x="232" y="308"/>
                  </a:cubicBezTo>
                  <a:cubicBezTo>
                    <a:pt x="230" y="307"/>
                    <a:pt x="229" y="306"/>
                    <a:pt x="227" y="306"/>
                  </a:cubicBezTo>
                  <a:cubicBezTo>
                    <a:pt x="227" y="306"/>
                    <a:pt x="225" y="306"/>
                    <a:pt x="224" y="305"/>
                  </a:cubicBezTo>
                  <a:cubicBezTo>
                    <a:pt x="223" y="304"/>
                    <a:pt x="222" y="303"/>
                    <a:pt x="221" y="302"/>
                  </a:cubicBezTo>
                  <a:cubicBezTo>
                    <a:pt x="221" y="301"/>
                    <a:pt x="221" y="301"/>
                    <a:pt x="220" y="300"/>
                  </a:cubicBezTo>
                  <a:cubicBezTo>
                    <a:pt x="220" y="298"/>
                    <a:pt x="221" y="297"/>
                    <a:pt x="220" y="295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19" y="294"/>
                    <a:pt x="218" y="295"/>
                    <a:pt x="217" y="295"/>
                  </a:cubicBezTo>
                  <a:cubicBezTo>
                    <a:pt x="215" y="294"/>
                    <a:pt x="213" y="293"/>
                    <a:pt x="211" y="291"/>
                  </a:cubicBezTo>
                  <a:cubicBezTo>
                    <a:pt x="210" y="292"/>
                    <a:pt x="209" y="293"/>
                    <a:pt x="208" y="294"/>
                  </a:cubicBezTo>
                  <a:cubicBezTo>
                    <a:pt x="208" y="295"/>
                    <a:pt x="206" y="295"/>
                    <a:pt x="206" y="297"/>
                  </a:cubicBezTo>
                  <a:cubicBezTo>
                    <a:pt x="205" y="298"/>
                    <a:pt x="203" y="297"/>
                    <a:pt x="201" y="297"/>
                  </a:cubicBezTo>
                  <a:cubicBezTo>
                    <a:pt x="201" y="297"/>
                    <a:pt x="201" y="298"/>
                    <a:pt x="199" y="298"/>
                  </a:cubicBezTo>
                  <a:cubicBezTo>
                    <a:pt x="197" y="297"/>
                    <a:pt x="193" y="298"/>
                    <a:pt x="190" y="297"/>
                  </a:cubicBezTo>
                  <a:cubicBezTo>
                    <a:pt x="190" y="297"/>
                    <a:pt x="189" y="297"/>
                    <a:pt x="188" y="298"/>
                  </a:cubicBezTo>
                  <a:cubicBezTo>
                    <a:pt x="188" y="299"/>
                    <a:pt x="188" y="299"/>
                    <a:pt x="188" y="299"/>
                  </a:cubicBezTo>
                  <a:cubicBezTo>
                    <a:pt x="187" y="299"/>
                    <a:pt x="186" y="299"/>
                    <a:pt x="185" y="299"/>
                  </a:cubicBezTo>
                  <a:cubicBezTo>
                    <a:pt x="184" y="299"/>
                    <a:pt x="183" y="299"/>
                    <a:pt x="182" y="299"/>
                  </a:cubicBezTo>
                  <a:cubicBezTo>
                    <a:pt x="182" y="302"/>
                    <a:pt x="184" y="306"/>
                    <a:pt x="182" y="309"/>
                  </a:cubicBezTo>
                  <a:cubicBezTo>
                    <a:pt x="181" y="309"/>
                    <a:pt x="180" y="310"/>
                    <a:pt x="179" y="310"/>
                  </a:cubicBezTo>
                  <a:cubicBezTo>
                    <a:pt x="179" y="310"/>
                    <a:pt x="178" y="310"/>
                    <a:pt x="177" y="309"/>
                  </a:cubicBezTo>
                  <a:cubicBezTo>
                    <a:pt x="176" y="309"/>
                    <a:pt x="177" y="308"/>
                    <a:pt x="175" y="307"/>
                  </a:cubicBezTo>
                  <a:cubicBezTo>
                    <a:pt x="175" y="306"/>
                    <a:pt x="175" y="305"/>
                    <a:pt x="174" y="304"/>
                  </a:cubicBezTo>
                  <a:cubicBezTo>
                    <a:pt x="174" y="304"/>
                    <a:pt x="174" y="304"/>
                    <a:pt x="174" y="304"/>
                  </a:cubicBezTo>
                  <a:cubicBezTo>
                    <a:pt x="173" y="304"/>
                    <a:pt x="173" y="305"/>
                    <a:pt x="172" y="306"/>
                  </a:cubicBezTo>
                  <a:cubicBezTo>
                    <a:pt x="171" y="306"/>
                    <a:pt x="170" y="306"/>
                    <a:pt x="169" y="305"/>
                  </a:cubicBezTo>
                  <a:cubicBezTo>
                    <a:pt x="168" y="305"/>
                    <a:pt x="168" y="304"/>
                    <a:pt x="167" y="303"/>
                  </a:cubicBezTo>
                  <a:cubicBezTo>
                    <a:pt x="167" y="303"/>
                    <a:pt x="167" y="302"/>
                    <a:pt x="166" y="302"/>
                  </a:cubicBezTo>
                  <a:cubicBezTo>
                    <a:pt x="166" y="301"/>
                    <a:pt x="165" y="301"/>
                    <a:pt x="165" y="300"/>
                  </a:cubicBezTo>
                  <a:cubicBezTo>
                    <a:pt x="164" y="300"/>
                    <a:pt x="164" y="299"/>
                    <a:pt x="163" y="299"/>
                  </a:cubicBezTo>
                  <a:cubicBezTo>
                    <a:pt x="163" y="299"/>
                    <a:pt x="162" y="299"/>
                    <a:pt x="161" y="298"/>
                  </a:cubicBezTo>
                  <a:cubicBezTo>
                    <a:pt x="161" y="298"/>
                    <a:pt x="161" y="297"/>
                    <a:pt x="160" y="296"/>
                  </a:cubicBezTo>
                  <a:cubicBezTo>
                    <a:pt x="160" y="295"/>
                    <a:pt x="161" y="294"/>
                    <a:pt x="161" y="292"/>
                  </a:cubicBezTo>
                  <a:cubicBezTo>
                    <a:pt x="162" y="292"/>
                    <a:pt x="161" y="291"/>
                    <a:pt x="161" y="290"/>
                  </a:cubicBezTo>
                  <a:cubicBezTo>
                    <a:pt x="161" y="289"/>
                    <a:pt x="160" y="289"/>
                    <a:pt x="159" y="289"/>
                  </a:cubicBezTo>
                  <a:cubicBezTo>
                    <a:pt x="159" y="288"/>
                    <a:pt x="158" y="287"/>
                    <a:pt x="157" y="286"/>
                  </a:cubicBezTo>
                  <a:cubicBezTo>
                    <a:pt x="157" y="284"/>
                    <a:pt x="157" y="283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0"/>
                    <a:pt x="152" y="281"/>
                    <a:pt x="150" y="280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48" y="277"/>
                    <a:pt x="148" y="274"/>
                    <a:pt x="149" y="271"/>
                  </a:cubicBezTo>
                  <a:cubicBezTo>
                    <a:pt x="149" y="270"/>
                    <a:pt x="150" y="270"/>
                    <a:pt x="150" y="269"/>
                  </a:cubicBezTo>
                  <a:cubicBezTo>
                    <a:pt x="150" y="268"/>
                    <a:pt x="150" y="268"/>
                    <a:pt x="150" y="268"/>
                  </a:cubicBezTo>
                  <a:cubicBezTo>
                    <a:pt x="151" y="267"/>
                    <a:pt x="152" y="265"/>
                    <a:pt x="154" y="264"/>
                  </a:cubicBezTo>
                  <a:cubicBezTo>
                    <a:pt x="155" y="264"/>
                    <a:pt x="155" y="262"/>
                    <a:pt x="157" y="262"/>
                  </a:cubicBezTo>
                  <a:cubicBezTo>
                    <a:pt x="157" y="261"/>
                    <a:pt x="157" y="260"/>
                    <a:pt x="157" y="259"/>
                  </a:cubicBezTo>
                  <a:cubicBezTo>
                    <a:pt x="158" y="258"/>
                    <a:pt x="158" y="258"/>
                    <a:pt x="159" y="257"/>
                  </a:cubicBezTo>
                  <a:cubicBezTo>
                    <a:pt x="158" y="255"/>
                    <a:pt x="159" y="254"/>
                    <a:pt x="159" y="253"/>
                  </a:cubicBezTo>
                  <a:cubicBezTo>
                    <a:pt x="160" y="251"/>
                    <a:pt x="159" y="250"/>
                    <a:pt x="159" y="249"/>
                  </a:cubicBezTo>
                  <a:cubicBezTo>
                    <a:pt x="158" y="248"/>
                    <a:pt x="158" y="248"/>
                    <a:pt x="158" y="248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56" y="245"/>
                    <a:pt x="155" y="243"/>
                    <a:pt x="154" y="240"/>
                  </a:cubicBezTo>
                  <a:cubicBezTo>
                    <a:pt x="153" y="240"/>
                    <a:pt x="153" y="240"/>
                    <a:pt x="152" y="240"/>
                  </a:cubicBezTo>
                  <a:cubicBezTo>
                    <a:pt x="152" y="241"/>
                    <a:pt x="151" y="242"/>
                    <a:pt x="150" y="243"/>
                  </a:cubicBezTo>
                  <a:cubicBezTo>
                    <a:pt x="149" y="244"/>
                    <a:pt x="147" y="244"/>
                    <a:pt x="145" y="244"/>
                  </a:cubicBezTo>
                  <a:cubicBezTo>
                    <a:pt x="143" y="243"/>
                    <a:pt x="142" y="241"/>
                    <a:pt x="140" y="240"/>
                  </a:cubicBezTo>
                  <a:cubicBezTo>
                    <a:pt x="137" y="240"/>
                    <a:pt x="137" y="240"/>
                    <a:pt x="137" y="240"/>
                  </a:cubicBezTo>
                  <a:cubicBezTo>
                    <a:pt x="136" y="241"/>
                    <a:pt x="136" y="241"/>
                    <a:pt x="136" y="241"/>
                  </a:cubicBezTo>
                  <a:cubicBezTo>
                    <a:pt x="135" y="241"/>
                    <a:pt x="135" y="241"/>
                    <a:pt x="133" y="242"/>
                  </a:cubicBezTo>
                  <a:cubicBezTo>
                    <a:pt x="133" y="242"/>
                    <a:pt x="133" y="242"/>
                    <a:pt x="133" y="242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1" y="243"/>
                    <a:pt x="130" y="244"/>
                    <a:pt x="128" y="244"/>
                  </a:cubicBezTo>
                  <a:cubicBezTo>
                    <a:pt x="127" y="246"/>
                    <a:pt x="125" y="245"/>
                    <a:pt x="123" y="246"/>
                  </a:cubicBezTo>
                  <a:cubicBezTo>
                    <a:pt x="123" y="247"/>
                    <a:pt x="123" y="247"/>
                    <a:pt x="123" y="247"/>
                  </a:cubicBezTo>
                  <a:cubicBezTo>
                    <a:pt x="122" y="247"/>
                    <a:pt x="122" y="248"/>
                    <a:pt x="121" y="248"/>
                  </a:cubicBezTo>
                  <a:cubicBezTo>
                    <a:pt x="120" y="248"/>
                    <a:pt x="120" y="248"/>
                    <a:pt x="120" y="248"/>
                  </a:cubicBezTo>
                  <a:cubicBezTo>
                    <a:pt x="119" y="248"/>
                    <a:pt x="119" y="249"/>
                    <a:pt x="118" y="249"/>
                  </a:cubicBezTo>
                  <a:cubicBezTo>
                    <a:pt x="115" y="250"/>
                    <a:pt x="113" y="250"/>
                    <a:pt x="110" y="249"/>
                  </a:cubicBezTo>
                  <a:cubicBezTo>
                    <a:pt x="109" y="247"/>
                    <a:pt x="109" y="247"/>
                    <a:pt x="109" y="247"/>
                  </a:cubicBezTo>
                  <a:cubicBezTo>
                    <a:pt x="109" y="246"/>
                    <a:pt x="109" y="245"/>
                    <a:pt x="109" y="244"/>
                  </a:cubicBezTo>
                  <a:cubicBezTo>
                    <a:pt x="108" y="243"/>
                    <a:pt x="107" y="242"/>
                    <a:pt x="105" y="241"/>
                  </a:cubicBezTo>
                  <a:cubicBezTo>
                    <a:pt x="105" y="240"/>
                    <a:pt x="104" y="240"/>
                    <a:pt x="103" y="239"/>
                  </a:cubicBezTo>
                  <a:cubicBezTo>
                    <a:pt x="103" y="238"/>
                    <a:pt x="103" y="238"/>
                    <a:pt x="103" y="238"/>
                  </a:cubicBezTo>
                  <a:cubicBezTo>
                    <a:pt x="101" y="237"/>
                    <a:pt x="101" y="237"/>
                    <a:pt x="101" y="237"/>
                  </a:cubicBezTo>
                  <a:cubicBezTo>
                    <a:pt x="101" y="236"/>
                    <a:pt x="101" y="236"/>
                    <a:pt x="101" y="236"/>
                  </a:cubicBezTo>
                  <a:cubicBezTo>
                    <a:pt x="100" y="235"/>
                    <a:pt x="98" y="235"/>
                    <a:pt x="96" y="235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1" y="234"/>
                    <a:pt x="89" y="235"/>
                    <a:pt x="89" y="236"/>
                  </a:cubicBezTo>
                  <a:cubicBezTo>
                    <a:pt x="89" y="237"/>
                    <a:pt x="88" y="238"/>
                    <a:pt x="88" y="239"/>
                  </a:cubicBezTo>
                  <a:cubicBezTo>
                    <a:pt x="88" y="240"/>
                    <a:pt x="87" y="240"/>
                    <a:pt x="86" y="240"/>
                  </a:cubicBezTo>
                  <a:cubicBezTo>
                    <a:pt x="85" y="240"/>
                    <a:pt x="84" y="240"/>
                    <a:pt x="84" y="239"/>
                  </a:cubicBezTo>
                  <a:cubicBezTo>
                    <a:pt x="82" y="238"/>
                    <a:pt x="84" y="234"/>
                    <a:pt x="82" y="233"/>
                  </a:cubicBezTo>
                  <a:cubicBezTo>
                    <a:pt x="81" y="233"/>
                    <a:pt x="80" y="234"/>
                    <a:pt x="79" y="233"/>
                  </a:cubicBezTo>
                  <a:cubicBezTo>
                    <a:pt x="78" y="233"/>
                    <a:pt x="78" y="232"/>
                    <a:pt x="77" y="232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2" y="230"/>
                    <a:pt x="72" y="230"/>
                    <a:pt x="72" y="230"/>
                  </a:cubicBezTo>
                  <a:cubicBezTo>
                    <a:pt x="70" y="230"/>
                    <a:pt x="68" y="229"/>
                    <a:pt x="66" y="228"/>
                  </a:cubicBezTo>
                  <a:cubicBezTo>
                    <a:pt x="65" y="228"/>
                    <a:pt x="65" y="228"/>
                    <a:pt x="64" y="227"/>
                  </a:cubicBezTo>
                  <a:cubicBezTo>
                    <a:pt x="63" y="227"/>
                    <a:pt x="61" y="227"/>
                    <a:pt x="60" y="227"/>
                  </a:cubicBezTo>
                  <a:cubicBezTo>
                    <a:pt x="59" y="226"/>
                    <a:pt x="59" y="225"/>
                    <a:pt x="59" y="224"/>
                  </a:cubicBezTo>
                  <a:cubicBezTo>
                    <a:pt x="57" y="224"/>
                    <a:pt x="57" y="223"/>
                    <a:pt x="55" y="223"/>
                  </a:cubicBezTo>
                  <a:cubicBezTo>
                    <a:pt x="55" y="222"/>
                    <a:pt x="55" y="222"/>
                    <a:pt x="54" y="221"/>
                  </a:cubicBezTo>
                  <a:cubicBezTo>
                    <a:pt x="54" y="221"/>
                    <a:pt x="54" y="220"/>
                    <a:pt x="54" y="220"/>
                  </a:cubicBezTo>
                  <a:cubicBezTo>
                    <a:pt x="53" y="219"/>
                    <a:pt x="52" y="219"/>
                    <a:pt x="51" y="218"/>
                  </a:cubicBezTo>
                  <a:cubicBezTo>
                    <a:pt x="51" y="217"/>
                    <a:pt x="51" y="217"/>
                    <a:pt x="51" y="217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49" y="216"/>
                    <a:pt x="49" y="215"/>
                    <a:pt x="49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1"/>
                    <a:pt x="44" y="211"/>
                    <a:pt x="43" y="210"/>
                  </a:cubicBezTo>
                  <a:cubicBezTo>
                    <a:pt x="41" y="206"/>
                    <a:pt x="38" y="202"/>
                    <a:pt x="34" y="198"/>
                  </a:cubicBezTo>
                  <a:cubicBezTo>
                    <a:pt x="34" y="198"/>
                    <a:pt x="33" y="198"/>
                    <a:pt x="32" y="199"/>
                  </a:cubicBezTo>
                  <a:cubicBezTo>
                    <a:pt x="31" y="199"/>
                    <a:pt x="31" y="200"/>
                    <a:pt x="30" y="201"/>
                  </a:cubicBezTo>
                  <a:cubicBezTo>
                    <a:pt x="29" y="200"/>
                    <a:pt x="28" y="200"/>
                    <a:pt x="28" y="199"/>
                  </a:cubicBezTo>
                  <a:cubicBezTo>
                    <a:pt x="27" y="198"/>
                    <a:pt x="25" y="196"/>
                    <a:pt x="24" y="194"/>
                  </a:cubicBezTo>
                  <a:cubicBezTo>
                    <a:pt x="23" y="193"/>
                    <a:pt x="23" y="192"/>
                    <a:pt x="22" y="191"/>
                  </a:cubicBezTo>
                  <a:cubicBezTo>
                    <a:pt x="21" y="189"/>
                    <a:pt x="20" y="188"/>
                    <a:pt x="19" y="186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7" y="185"/>
                    <a:pt x="17" y="184"/>
                    <a:pt x="15" y="184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1"/>
                    <a:pt x="15" y="170"/>
                  </a:cubicBezTo>
                  <a:cubicBezTo>
                    <a:pt x="16" y="169"/>
                    <a:pt x="17" y="169"/>
                    <a:pt x="18" y="16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9"/>
                    <a:pt x="19" y="170"/>
                    <a:pt x="20" y="170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21" y="166"/>
                    <a:pt x="20" y="163"/>
                    <a:pt x="20" y="160"/>
                  </a:cubicBezTo>
                  <a:cubicBezTo>
                    <a:pt x="20" y="159"/>
                    <a:pt x="21" y="158"/>
                    <a:pt x="22" y="157"/>
                  </a:cubicBezTo>
                  <a:cubicBezTo>
                    <a:pt x="20" y="153"/>
                    <a:pt x="19" y="150"/>
                    <a:pt x="19" y="146"/>
                  </a:cubicBezTo>
                  <a:cubicBezTo>
                    <a:pt x="19" y="145"/>
                    <a:pt x="18" y="146"/>
                    <a:pt x="17" y="145"/>
                  </a:cubicBezTo>
                  <a:cubicBezTo>
                    <a:pt x="16" y="145"/>
                    <a:pt x="16" y="145"/>
                    <a:pt x="16" y="145"/>
                  </a:cubicBezTo>
                  <a:cubicBezTo>
                    <a:pt x="14" y="144"/>
                    <a:pt x="12" y="142"/>
                    <a:pt x="11" y="140"/>
                  </a:cubicBezTo>
                  <a:cubicBezTo>
                    <a:pt x="10" y="140"/>
                    <a:pt x="10" y="139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7" y="135"/>
                    <a:pt x="8" y="132"/>
                    <a:pt x="7" y="128"/>
                  </a:cubicBezTo>
                  <a:cubicBezTo>
                    <a:pt x="6" y="128"/>
                    <a:pt x="6" y="127"/>
                    <a:pt x="5" y="126"/>
                  </a:cubicBezTo>
                  <a:cubicBezTo>
                    <a:pt x="3" y="125"/>
                    <a:pt x="3" y="124"/>
                    <a:pt x="1" y="123"/>
                  </a:cubicBezTo>
                  <a:cubicBezTo>
                    <a:pt x="1" y="122"/>
                    <a:pt x="1" y="122"/>
                    <a:pt x="1" y="121"/>
                  </a:cubicBezTo>
                  <a:cubicBezTo>
                    <a:pt x="2" y="120"/>
                    <a:pt x="3" y="120"/>
                    <a:pt x="5" y="119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5"/>
                    <a:pt x="6" y="114"/>
                    <a:pt x="7" y="113"/>
                  </a:cubicBezTo>
                  <a:cubicBezTo>
                    <a:pt x="7" y="112"/>
                    <a:pt x="6" y="111"/>
                    <a:pt x="6" y="110"/>
                  </a:cubicBezTo>
                  <a:cubicBezTo>
                    <a:pt x="6" y="110"/>
                    <a:pt x="6" y="109"/>
                    <a:pt x="6" y="108"/>
                  </a:cubicBezTo>
                  <a:cubicBezTo>
                    <a:pt x="4" y="108"/>
                    <a:pt x="3" y="108"/>
                    <a:pt x="1" y="107"/>
                  </a:cubicBezTo>
                  <a:cubicBezTo>
                    <a:pt x="1" y="107"/>
                    <a:pt x="1" y="106"/>
                    <a:pt x="0" y="10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" y="103"/>
                    <a:pt x="1" y="102"/>
                    <a:pt x="2" y="101"/>
                  </a:cubicBezTo>
                  <a:cubicBezTo>
                    <a:pt x="1" y="99"/>
                    <a:pt x="1" y="98"/>
                    <a:pt x="2" y="96"/>
                  </a:cubicBezTo>
                  <a:cubicBezTo>
                    <a:pt x="3" y="96"/>
                    <a:pt x="3" y="95"/>
                    <a:pt x="4" y="95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5" y="94"/>
                    <a:pt x="6" y="93"/>
                    <a:pt x="8" y="92"/>
                  </a:cubicBezTo>
                  <a:cubicBezTo>
                    <a:pt x="9" y="91"/>
                    <a:pt x="11" y="92"/>
                    <a:pt x="13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1"/>
                    <a:pt x="17" y="92"/>
                    <a:pt x="19" y="91"/>
                  </a:cubicBezTo>
                  <a:cubicBezTo>
                    <a:pt x="19" y="91"/>
                    <a:pt x="20" y="92"/>
                    <a:pt x="21" y="93"/>
                  </a:cubicBezTo>
                  <a:cubicBezTo>
                    <a:pt x="22" y="93"/>
                    <a:pt x="23" y="93"/>
                    <a:pt x="24" y="93"/>
                  </a:cubicBezTo>
                  <a:cubicBezTo>
                    <a:pt x="25" y="93"/>
                    <a:pt x="25" y="92"/>
                    <a:pt x="27" y="91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8" y="90"/>
                    <a:pt x="28" y="90"/>
                    <a:pt x="29" y="89"/>
                  </a:cubicBezTo>
                  <a:cubicBezTo>
                    <a:pt x="31" y="89"/>
                    <a:pt x="32" y="89"/>
                    <a:pt x="33" y="88"/>
                  </a:cubicBezTo>
                  <a:cubicBezTo>
                    <a:pt x="37" y="87"/>
                    <a:pt x="41" y="88"/>
                    <a:pt x="44" y="89"/>
                  </a:cubicBezTo>
                  <a:cubicBezTo>
                    <a:pt x="46" y="88"/>
                    <a:pt x="48" y="87"/>
                    <a:pt x="50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2" y="85"/>
                    <a:pt x="53" y="83"/>
                    <a:pt x="53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5" y="79"/>
                    <a:pt x="55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73"/>
                    <a:pt x="57" y="68"/>
                    <a:pt x="57" y="63"/>
                  </a:cubicBezTo>
                  <a:cubicBezTo>
                    <a:pt x="58" y="63"/>
                    <a:pt x="57" y="62"/>
                    <a:pt x="58" y="61"/>
                  </a:cubicBezTo>
                  <a:cubicBezTo>
                    <a:pt x="59" y="61"/>
                    <a:pt x="59" y="59"/>
                    <a:pt x="60" y="59"/>
                  </a:cubicBezTo>
                  <a:cubicBezTo>
                    <a:pt x="63" y="60"/>
                    <a:pt x="67" y="58"/>
                    <a:pt x="69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58"/>
                    <a:pt x="75" y="57"/>
                    <a:pt x="75" y="55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2"/>
                    <a:pt x="78" y="52"/>
                    <a:pt x="78" y="52"/>
                  </a:cubicBezTo>
                  <a:cubicBezTo>
                    <a:pt x="79" y="51"/>
                    <a:pt x="79" y="49"/>
                    <a:pt x="80" y="48"/>
                  </a:cubicBezTo>
                  <a:cubicBezTo>
                    <a:pt x="81" y="48"/>
                    <a:pt x="80" y="47"/>
                    <a:pt x="81" y="46"/>
                  </a:cubicBezTo>
                  <a:cubicBezTo>
                    <a:pt x="82" y="46"/>
                    <a:pt x="82" y="45"/>
                    <a:pt x="83" y="44"/>
                  </a:cubicBezTo>
                  <a:cubicBezTo>
                    <a:pt x="85" y="44"/>
                    <a:pt x="86" y="46"/>
                    <a:pt x="88" y="46"/>
                  </a:cubicBezTo>
                  <a:cubicBezTo>
                    <a:pt x="89" y="47"/>
                    <a:pt x="89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5" y="49"/>
                    <a:pt x="96" y="48"/>
                    <a:pt x="97" y="48"/>
                  </a:cubicBezTo>
                  <a:cubicBezTo>
                    <a:pt x="98" y="48"/>
                    <a:pt x="98" y="46"/>
                    <a:pt x="98" y="46"/>
                  </a:cubicBezTo>
                  <a:cubicBezTo>
                    <a:pt x="98" y="44"/>
                    <a:pt x="98" y="42"/>
                    <a:pt x="99" y="40"/>
                  </a:cubicBezTo>
                  <a:cubicBezTo>
                    <a:pt x="99" y="39"/>
                    <a:pt x="101" y="40"/>
                    <a:pt x="101" y="39"/>
                  </a:cubicBezTo>
                  <a:cubicBezTo>
                    <a:pt x="101" y="38"/>
                    <a:pt x="102" y="39"/>
                    <a:pt x="103" y="38"/>
                  </a:cubicBezTo>
                  <a:cubicBezTo>
                    <a:pt x="104" y="38"/>
                    <a:pt x="105" y="38"/>
                    <a:pt x="105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6"/>
                    <a:pt x="106" y="35"/>
                    <a:pt x="107" y="35"/>
                  </a:cubicBezTo>
                  <a:cubicBezTo>
                    <a:pt x="110" y="34"/>
                    <a:pt x="113" y="32"/>
                    <a:pt x="116" y="34"/>
                  </a:cubicBezTo>
                  <a:cubicBezTo>
                    <a:pt x="117" y="36"/>
                    <a:pt x="116" y="39"/>
                    <a:pt x="117" y="42"/>
                  </a:cubicBezTo>
                  <a:cubicBezTo>
                    <a:pt x="118" y="42"/>
                    <a:pt x="119" y="43"/>
                    <a:pt x="119" y="44"/>
                  </a:cubicBezTo>
                  <a:cubicBezTo>
                    <a:pt x="120" y="44"/>
                    <a:pt x="121" y="45"/>
                    <a:pt x="121" y="46"/>
                  </a:cubicBezTo>
                  <a:cubicBezTo>
                    <a:pt x="122" y="46"/>
                    <a:pt x="122" y="47"/>
                    <a:pt x="124" y="47"/>
                  </a:cubicBezTo>
                  <a:cubicBezTo>
                    <a:pt x="124" y="47"/>
                    <a:pt x="125" y="47"/>
                    <a:pt x="125" y="47"/>
                  </a:cubicBezTo>
                  <a:cubicBezTo>
                    <a:pt x="126" y="47"/>
                    <a:pt x="126" y="49"/>
                    <a:pt x="128" y="49"/>
                  </a:cubicBezTo>
                  <a:cubicBezTo>
                    <a:pt x="128" y="49"/>
                    <a:pt x="128" y="50"/>
                    <a:pt x="128" y="50"/>
                  </a:cubicBezTo>
                  <a:cubicBezTo>
                    <a:pt x="129" y="52"/>
                    <a:pt x="128" y="54"/>
                    <a:pt x="129" y="56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9"/>
                    <a:pt x="130" y="61"/>
                    <a:pt x="131" y="64"/>
                  </a:cubicBezTo>
                  <a:cubicBezTo>
                    <a:pt x="131" y="65"/>
                    <a:pt x="130" y="67"/>
                    <a:pt x="129" y="69"/>
                  </a:cubicBezTo>
                  <a:cubicBezTo>
                    <a:pt x="129" y="71"/>
                    <a:pt x="129" y="72"/>
                    <a:pt x="129" y="74"/>
                  </a:cubicBezTo>
                  <a:cubicBezTo>
                    <a:pt x="130" y="75"/>
                    <a:pt x="132" y="75"/>
                    <a:pt x="134" y="75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7" y="77"/>
                    <a:pt x="140" y="77"/>
                    <a:pt x="142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5" y="79"/>
                    <a:pt x="146" y="81"/>
                    <a:pt x="149" y="82"/>
                  </a:cubicBezTo>
                  <a:cubicBezTo>
                    <a:pt x="149" y="83"/>
                    <a:pt x="149" y="84"/>
                    <a:pt x="149" y="85"/>
                  </a:cubicBezTo>
                  <a:cubicBezTo>
                    <a:pt x="150" y="85"/>
                    <a:pt x="150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3" y="87"/>
                    <a:pt x="154" y="87"/>
                    <a:pt x="154" y="88"/>
                  </a:cubicBezTo>
                  <a:cubicBezTo>
                    <a:pt x="155" y="89"/>
                    <a:pt x="154" y="91"/>
                    <a:pt x="155" y="92"/>
                  </a:cubicBezTo>
                  <a:cubicBezTo>
                    <a:pt x="156" y="94"/>
                    <a:pt x="156" y="94"/>
                    <a:pt x="156" y="94"/>
                  </a:cubicBezTo>
                  <a:cubicBezTo>
                    <a:pt x="156" y="95"/>
                    <a:pt x="157" y="95"/>
                    <a:pt x="156" y="97"/>
                  </a:cubicBezTo>
                  <a:cubicBezTo>
                    <a:pt x="157" y="97"/>
                    <a:pt x="157" y="98"/>
                    <a:pt x="158" y="98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9" y="100"/>
                    <a:pt x="159" y="101"/>
                  </a:cubicBezTo>
                  <a:cubicBezTo>
                    <a:pt x="159" y="102"/>
                    <a:pt x="160" y="102"/>
                    <a:pt x="161" y="103"/>
                  </a:cubicBezTo>
                  <a:cubicBezTo>
                    <a:pt x="162" y="102"/>
                    <a:pt x="162" y="103"/>
                    <a:pt x="163" y="104"/>
                  </a:cubicBezTo>
                  <a:cubicBezTo>
                    <a:pt x="166" y="104"/>
                    <a:pt x="169" y="104"/>
                    <a:pt x="172" y="105"/>
                  </a:cubicBezTo>
                  <a:cubicBezTo>
                    <a:pt x="173" y="106"/>
                    <a:pt x="173" y="106"/>
                    <a:pt x="173" y="106"/>
                  </a:cubicBezTo>
                  <a:cubicBezTo>
                    <a:pt x="178" y="106"/>
                    <a:pt x="182" y="107"/>
                    <a:pt x="187" y="107"/>
                  </a:cubicBezTo>
                  <a:cubicBezTo>
                    <a:pt x="188" y="107"/>
                    <a:pt x="188" y="108"/>
                    <a:pt x="189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3" y="109"/>
                    <a:pt x="193" y="109"/>
                    <a:pt x="194" y="110"/>
                  </a:cubicBezTo>
                  <a:cubicBezTo>
                    <a:pt x="194" y="110"/>
                    <a:pt x="195" y="111"/>
                    <a:pt x="195" y="111"/>
                  </a:cubicBezTo>
                  <a:cubicBezTo>
                    <a:pt x="196" y="112"/>
                    <a:pt x="198" y="111"/>
                    <a:pt x="200" y="113"/>
                  </a:cubicBezTo>
                  <a:cubicBezTo>
                    <a:pt x="200" y="114"/>
                    <a:pt x="202" y="114"/>
                    <a:pt x="202" y="116"/>
                  </a:cubicBezTo>
                  <a:cubicBezTo>
                    <a:pt x="205" y="116"/>
                    <a:pt x="207" y="116"/>
                    <a:pt x="210" y="116"/>
                  </a:cubicBezTo>
                  <a:cubicBezTo>
                    <a:pt x="211" y="116"/>
                    <a:pt x="211" y="117"/>
                    <a:pt x="212" y="117"/>
                  </a:cubicBezTo>
                  <a:cubicBezTo>
                    <a:pt x="214" y="117"/>
                    <a:pt x="216" y="115"/>
                    <a:pt x="218" y="114"/>
                  </a:cubicBezTo>
                  <a:cubicBezTo>
                    <a:pt x="219" y="114"/>
                    <a:pt x="219" y="114"/>
                    <a:pt x="220" y="114"/>
                  </a:cubicBezTo>
                  <a:cubicBezTo>
                    <a:pt x="221" y="113"/>
                    <a:pt x="221" y="113"/>
                    <a:pt x="221" y="113"/>
                  </a:cubicBezTo>
                  <a:cubicBezTo>
                    <a:pt x="222" y="112"/>
                    <a:pt x="222" y="112"/>
                    <a:pt x="224" y="112"/>
                  </a:cubicBezTo>
                  <a:cubicBezTo>
                    <a:pt x="225" y="111"/>
                    <a:pt x="225" y="111"/>
                    <a:pt x="225" y="111"/>
                  </a:cubicBezTo>
                  <a:cubicBezTo>
                    <a:pt x="228" y="110"/>
                    <a:pt x="231" y="110"/>
                    <a:pt x="234" y="109"/>
                  </a:cubicBezTo>
                  <a:cubicBezTo>
                    <a:pt x="236" y="109"/>
                    <a:pt x="238" y="109"/>
                    <a:pt x="239" y="108"/>
                  </a:cubicBezTo>
                  <a:cubicBezTo>
                    <a:pt x="243" y="109"/>
                    <a:pt x="245" y="108"/>
                    <a:pt x="247" y="108"/>
                  </a:cubicBezTo>
                  <a:cubicBezTo>
                    <a:pt x="248" y="107"/>
                    <a:pt x="248" y="107"/>
                    <a:pt x="248" y="106"/>
                  </a:cubicBezTo>
                  <a:cubicBezTo>
                    <a:pt x="249" y="104"/>
                    <a:pt x="250" y="103"/>
                    <a:pt x="252" y="103"/>
                  </a:cubicBezTo>
                  <a:cubicBezTo>
                    <a:pt x="252" y="103"/>
                    <a:pt x="253" y="103"/>
                    <a:pt x="253" y="102"/>
                  </a:cubicBezTo>
                  <a:cubicBezTo>
                    <a:pt x="254" y="102"/>
                    <a:pt x="254" y="101"/>
                    <a:pt x="255" y="100"/>
                  </a:cubicBezTo>
                  <a:cubicBezTo>
                    <a:pt x="255" y="100"/>
                    <a:pt x="256" y="99"/>
                    <a:pt x="256" y="99"/>
                  </a:cubicBezTo>
                  <a:cubicBezTo>
                    <a:pt x="256" y="98"/>
                    <a:pt x="256" y="98"/>
                    <a:pt x="256" y="98"/>
                  </a:cubicBezTo>
                  <a:cubicBezTo>
                    <a:pt x="255" y="97"/>
                    <a:pt x="255" y="97"/>
                    <a:pt x="255" y="97"/>
                  </a:cubicBezTo>
                  <a:cubicBezTo>
                    <a:pt x="254" y="96"/>
                    <a:pt x="253" y="94"/>
                    <a:pt x="253" y="92"/>
                  </a:cubicBezTo>
                  <a:cubicBezTo>
                    <a:pt x="253" y="91"/>
                    <a:pt x="253" y="89"/>
                    <a:pt x="253" y="87"/>
                  </a:cubicBezTo>
                  <a:cubicBezTo>
                    <a:pt x="253" y="87"/>
                    <a:pt x="254" y="87"/>
                    <a:pt x="254" y="86"/>
                  </a:cubicBezTo>
                  <a:cubicBezTo>
                    <a:pt x="255" y="86"/>
                    <a:pt x="255" y="85"/>
                    <a:pt x="257" y="85"/>
                  </a:cubicBezTo>
                  <a:cubicBezTo>
                    <a:pt x="260" y="84"/>
                    <a:pt x="264" y="87"/>
                    <a:pt x="268" y="85"/>
                  </a:cubicBezTo>
                  <a:cubicBezTo>
                    <a:pt x="269" y="85"/>
                    <a:pt x="269" y="85"/>
                    <a:pt x="270" y="84"/>
                  </a:cubicBezTo>
                  <a:cubicBezTo>
                    <a:pt x="270" y="84"/>
                    <a:pt x="270" y="84"/>
                    <a:pt x="270" y="84"/>
                  </a:cubicBezTo>
                  <a:cubicBezTo>
                    <a:pt x="271" y="83"/>
                    <a:pt x="271" y="83"/>
                    <a:pt x="271" y="83"/>
                  </a:cubicBezTo>
                  <a:cubicBezTo>
                    <a:pt x="272" y="82"/>
                    <a:pt x="273" y="81"/>
                    <a:pt x="275" y="80"/>
                  </a:cubicBezTo>
                  <a:cubicBezTo>
                    <a:pt x="276" y="79"/>
                    <a:pt x="277" y="79"/>
                    <a:pt x="278" y="79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80" y="78"/>
                    <a:pt x="281" y="77"/>
                    <a:pt x="282" y="77"/>
                  </a:cubicBezTo>
                  <a:cubicBezTo>
                    <a:pt x="282" y="75"/>
                    <a:pt x="283" y="74"/>
                    <a:pt x="283" y="72"/>
                  </a:cubicBezTo>
                  <a:cubicBezTo>
                    <a:pt x="283" y="72"/>
                    <a:pt x="283" y="72"/>
                    <a:pt x="283" y="72"/>
                  </a:cubicBezTo>
                  <a:cubicBezTo>
                    <a:pt x="284" y="71"/>
                    <a:pt x="284" y="71"/>
                    <a:pt x="285" y="71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8" y="70"/>
                    <a:pt x="289" y="68"/>
                    <a:pt x="291" y="67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5" y="66"/>
                    <a:pt x="295" y="66"/>
                    <a:pt x="295" y="66"/>
                  </a:cubicBezTo>
                  <a:cubicBezTo>
                    <a:pt x="297" y="66"/>
                    <a:pt x="299" y="65"/>
                    <a:pt x="302" y="65"/>
                  </a:cubicBezTo>
                  <a:cubicBezTo>
                    <a:pt x="302" y="64"/>
                    <a:pt x="302" y="64"/>
                    <a:pt x="302" y="64"/>
                  </a:cubicBezTo>
                  <a:cubicBezTo>
                    <a:pt x="302" y="63"/>
                    <a:pt x="302" y="63"/>
                    <a:pt x="301" y="62"/>
                  </a:cubicBezTo>
                  <a:cubicBezTo>
                    <a:pt x="301" y="62"/>
                    <a:pt x="301" y="62"/>
                    <a:pt x="300" y="61"/>
                  </a:cubicBezTo>
                  <a:cubicBezTo>
                    <a:pt x="299" y="61"/>
                    <a:pt x="298" y="60"/>
                    <a:pt x="297" y="58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5" y="56"/>
                    <a:pt x="293" y="56"/>
                    <a:pt x="292" y="57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1" y="58"/>
                    <a:pt x="290" y="59"/>
                    <a:pt x="289" y="60"/>
                  </a:cubicBezTo>
                  <a:cubicBezTo>
                    <a:pt x="288" y="60"/>
                    <a:pt x="288" y="60"/>
                    <a:pt x="287" y="59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1" y="60"/>
                    <a:pt x="280" y="60"/>
                    <a:pt x="279" y="60"/>
                  </a:cubicBezTo>
                  <a:cubicBezTo>
                    <a:pt x="277" y="60"/>
                    <a:pt x="277" y="60"/>
                    <a:pt x="277" y="60"/>
                  </a:cubicBezTo>
                  <a:cubicBezTo>
                    <a:pt x="277" y="59"/>
                    <a:pt x="277" y="59"/>
                    <a:pt x="277" y="59"/>
                  </a:cubicBezTo>
                  <a:cubicBezTo>
                    <a:pt x="277" y="58"/>
                    <a:pt x="276" y="58"/>
                    <a:pt x="276" y="57"/>
                  </a:cubicBezTo>
                  <a:cubicBezTo>
                    <a:pt x="276" y="55"/>
                    <a:pt x="277" y="53"/>
                    <a:pt x="277" y="50"/>
                  </a:cubicBezTo>
                  <a:cubicBezTo>
                    <a:pt x="278" y="50"/>
                    <a:pt x="278" y="50"/>
                    <a:pt x="278" y="50"/>
                  </a:cubicBezTo>
                  <a:cubicBezTo>
                    <a:pt x="278" y="48"/>
                    <a:pt x="279" y="46"/>
                    <a:pt x="279" y="45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0" y="42"/>
                    <a:pt x="281" y="41"/>
                    <a:pt x="282" y="39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285" y="38"/>
                    <a:pt x="287" y="38"/>
                    <a:pt x="290" y="38"/>
                  </a:cubicBezTo>
                  <a:cubicBezTo>
                    <a:pt x="291" y="38"/>
                    <a:pt x="291" y="38"/>
                    <a:pt x="292" y="38"/>
                  </a:cubicBezTo>
                  <a:cubicBezTo>
                    <a:pt x="293" y="36"/>
                    <a:pt x="294" y="35"/>
                    <a:pt x="296" y="33"/>
                  </a:cubicBezTo>
                  <a:cubicBezTo>
                    <a:pt x="296" y="32"/>
                    <a:pt x="296" y="30"/>
                    <a:pt x="296" y="28"/>
                  </a:cubicBezTo>
                  <a:cubicBezTo>
                    <a:pt x="297" y="27"/>
                    <a:pt x="298" y="25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00" y="22"/>
                    <a:pt x="300" y="21"/>
                    <a:pt x="300" y="20"/>
                  </a:cubicBezTo>
                  <a:cubicBezTo>
                    <a:pt x="300" y="20"/>
                    <a:pt x="301" y="19"/>
                    <a:pt x="301" y="19"/>
                  </a:cubicBezTo>
                  <a:cubicBezTo>
                    <a:pt x="302" y="17"/>
                    <a:pt x="302" y="17"/>
                    <a:pt x="302" y="17"/>
                  </a:cubicBezTo>
                  <a:cubicBezTo>
                    <a:pt x="302" y="16"/>
                    <a:pt x="302" y="15"/>
                    <a:pt x="302" y="14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3"/>
                    <a:pt x="299" y="13"/>
                    <a:pt x="298" y="13"/>
                  </a:cubicBezTo>
                  <a:cubicBezTo>
                    <a:pt x="297" y="11"/>
                    <a:pt x="297" y="11"/>
                    <a:pt x="297" y="11"/>
                  </a:cubicBezTo>
                  <a:cubicBezTo>
                    <a:pt x="297" y="10"/>
                    <a:pt x="297" y="10"/>
                    <a:pt x="297" y="10"/>
                  </a:cubicBezTo>
                  <a:cubicBezTo>
                    <a:pt x="297" y="9"/>
                    <a:pt x="298" y="8"/>
                    <a:pt x="298" y="8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01" y="7"/>
                    <a:pt x="301" y="7"/>
                    <a:pt x="302" y="6"/>
                  </a:cubicBezTo>
                  <a:cubicBezTo>
                    <a:pt x="302" y="6"/>
                    <a:pt x="302" y="5"/>
                    <a:pt x="303" y="5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06" y="3"/>
                    <a:pt x="307" y="3"/>
                    <a:pt x="308" y="3"/>
                  </a:cubicBezTo>
                  <a:cubicBezTo>
                    <a:pt x="309" y="3"/>
                    <a:pt x="309" y="2"/>
                    <a:pt x="311" y="2"/>
                  </a:cubicBezTo>
                  <a:cubicBezTo>
                    <a:pt x="311" y="2"/>
                    <a:pt x="312" y="1"/>
                    <a:pt x="313" y="1"/>
                  </a:cubicBezTo>
                  <a:cubicBezTo>
                    <a:pt x="314" y="1"/>
                    <a:pt x="316" y="1"/>
                    <a:pt x="317" y="0"/>
                  </a:cubicBezTo>
                  <a:cubicBezTo>
                    <a:pt x="318" y="1"/>
                    <a:pt x="319" y="0"/>
                    <a:pt x="320" y="1"/>
                  </a:cubicBezTo>
                  <a:cubicBezTo>
                    <a:pt x="322" y="1"/>
                    <a:pt x="323" y="2"/>
                    <a:pt x="324" y="3"/>
                  </a:cubicBezTo>
                  <a:cubicBezTo>
                    <a:pt x="325" y="3"/>
                    <a:pt x="325" y="2"/>
                    <a:pt x="326" y="2"/>
                  </a:cubicBezTo>
                  <a:cubicBezTo>
                    <a:pt x="327" y="1"/>
                    <a:pt x="328" y="2"/>
                    <a:pt x="329" y="1"/>
                  </a:cubicBezTo>
                  <a:cubicBezTo>
                    <a:pt x="329" y="2"/>
                    <a:pt x="331" y="2"/>
                    <a:pt x="331" y="3"/>
                  </a:cubicBezTo>
                  <a:cubicBezTo>
                    <a:pt x="332" y="3"/>
                    <a:pt x="332" y="4"/>
                    <a:pt x="333" y="5"/>
                  </a:cubicBezTo>
                  <a:cubicBezTo>
                    <a:pt x="334" y="6"/>
                    <a:pt x="334" y="7"/>
                    <a:pt x="335" y="8"/>
                  </a:cubicBezTo>
                  <a:cubicBezTo>
                    <a:pt x="336" y="9"/>
                    <a:pt x="335" y="10"/>
                    <a:pt x="336" y="10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38" y="11"/>
                    <a:pt x="337" y="13"/>
                    <a:pt x="338" y="13"/>
                  </a:cubicBezTo>
                  <a:cubicBezTo>
                    <a:pt x="339" y="14"/>
                    <a:pt x="340" y="15"/>
                    <a:pt x="340" y="16"/>
                  </a:cubicBezTo>
                  <a:cubicBezTo>
                    <a:pt x="341" y="17"/>
                    <a:pt x="341" y="18"/>
                    <a:pt x="342" y="19"/>
                  </a:cubicBezTo>
                  <a:cubicBezTo>
                    <a:pt x="342" y="19"/>
                    <a:pt x="343" y="19"/>
                    <a:pt x="344" y="19"/>
                  </a:cubicBezTo>
                  <a:cubicBezTo>
                    <a:pt x="344" y="20"/>
                    <a:pt x="344" y="21"/>
                    <a:pt x="345" y="21"/>
                  </a:cubicBezTo>
                  <a:cubicBezTo>
                    <a:pt x="345" y="23"/>
                    <a:pt x="346" y="24"/>
                    <a:pt x="346" y="26"/>
                  </a:cubicBezTo>
                  <a:cubicBezTo>
                    <a:pt x="346" y="26"/>
                    <a:pt x="347" y="27"/>
                    <a:pt x="347" y="28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51" y="30"/>
                    <a:pt x="354" y="29"/>
                    <a:pt x="357" y="29"/>
                  </a:cubicBezTo>
                  <a:cubicBezTo>
                    <a:pt x="358" y="30"/>
                    <a:pt x="359" y="31"/>
                    <a:pt x="360" y="32"/>
                  </a:cubicBezTo>
                  <a:cubicBezTo>
                    <a:pt x="360" y="32"/>
                    <a:pt x="362" y="31"/>
                    <a:pt x="363" y="32"/>
                  </a:cubicBezTo>
                  <a:cubicBezTo>
                    <a:pt x="363" y="33"/>
                    <a:pt x="364" y="34"/>
                    <a:pt x="365" y="35"/>
                  </a:cubicBezTo>
                  <a:cubicBezTo>
                    <a:pt x="366" y="35"/>
                    <a:pt x="366" y="36"/>
                    <a:pt x="367" y="36"/>
                  </a:cubicBezTo>
                  <a:cubicBezTo>
                    <a:pt x="367" y="37"/>
                    <a:pt x="367" y="37"/>
                    <a:pt x="368" y="38"/>
                  </a:cubicBezTo>
                  <a:cubicBezTo>
                    <a:pt x="368" y="40"/>
                    <a:pt x="368" y="40"/>
                    <a:pt x="368" y="40"/>
                  </a:cubicBezTo>
                  <a:cubicBezTo>
                    <a:pt x="369" y="40"/>
                    <a:pt x="369" y="40"/>
                    <a:pt x="369" y="40"/>
                  </a:cubicBezTo>
                  <a:cubicBezTo>
                    <a:pt x="369" y="40"/>
                    <a:pt x="370" y="41"/>
                    <a:pt x="371" y="42"/>
                  </a:cubicBezTo>
                  <a:cubicBezTo>
                    <a:pt x="373" y="42"/>
                    <a:pt x="375" y="41"/>
                    <a:pt x="377" y="40"/>
                  </a:cubicBezTo>
                  <a:cubicBezTo>
                    <a:pt x="378" y="39"/>
                    <a:pt x="378" y="38"/>
                    <a:pt x="379" y="38"/>
                  </a:cubicBezTo>
                  <a:cubicBezTo>
                    <a:pt x="379" y="37"/>
                    <a:pt x="380" y="36"/>
                    <a:pt x="380" y="35"/>
                  </a:cubicBezTo>
                  <a:cubicBezTo>
                    <a:pt x="381" y="34"/>
                    <a:pt x="382" y="34"/>
                    <a:pt x="384" y="33"/>
                  </a:cubicBezTo>
                  <a:cubicBezTo>
                    <a:pt x="384" y="32"/>
                    <a:pt x="386" y="31"/>
                    <a:pt x="388" y="29"/>
                  </a:cubicBezTo>
                  <a:cubicBezTo>
                    <a:pt x="389" y="29"/>
                    <a:pt x="389" y="29"/>
                    <a:pt x="389" y="29"/>
                  </a:cubicBezTo>
                  <a:cubicBezTo>
                    <a:pt x="390" y="29"/>
                    <a:pt x="390" y="29"/>
                    <a:pt x="390" y="29"/>
                  </a:cubicBezTo>
                  <a:cubicBezTo>
                    <a:pt x="391" y="29"/>
                    <a:pt x="391" y="29"/>
                    <a:pt x="391" y="29"/>
                  </a:cubicBezTo>
                  <a:cubicBezTo>
                    <a:pt x="392" y="30"/>
                    <a:pt x="392" y="30"/>
                    <a:pt x="392" y="30"/>
                  </a:cubicBezTo>
                  <a:cubicBezTo>
                    <a:pt x="392" y="30"/>
                    <a:pt x="392" y="31"/>
                    <a:pt x="392" y="32"/>
                  </a:cubicBezTo>
                  <a:cubicBezTo>
                    <a:pt x="391" y="32"/>
                    <a:pt x="391" y="33"/>
                    <a:pt x="391" y="34"/>
                  </a:cubicBezTo>
                  <a:cubicBezTo>
                    <a:pt x="391" y="35"/>
                    <a:pt x="391" y="35"/>
                    <a:pt x="391" y="37"/>
                  </a:cubicBezTo>
                  <a:cubicBezTo>
                    <a:pt x="392" y="38"/>
                    <a:pt x="392" y="40"/>
                    <a:pt x="391" y="42"/>
                  </a:cubicBezTo>
                  <a:cubicBezTo>
                    <a:pt x="390" y="42"/>
                    <a:pt x="390" y="42"/>
                    <a:pt x="390" y="42"/>
                  </a:cubicBezTo>
                  <a:cubicBezTo>
                    <a:pt x="389" y="48"/>
                    <a:pt x="390" y="55"/>
                    <a:pt x="389" y="62"/>
                  </a:cubicBezTo>
                  <a:cubicBezTo>
                    <a:pt x="389" y="63"/>
                    <a:pt x="389" y="64"/>
                    <a:pt x="388" y="65"/>
                  </a:cubicBezTo>
                  <a:cubicBezTo>
                    <a:pt x="388" y="65"/>
                    <a:pt x="388" y="65"/>
                    <a:pt x="387" y="66"/>
                  </a:cubicBezTo>
                  <a:cubicBezTo>
                    <a:pt x="385" y="66"/>
                    <a:pt x="382" y="66"/>
                    <a:pt x="380" y="67"/>
                  </a:cubicBezTo>
                  <a:cubicBezTo>
                    <a:pt x="380" y="68"/>
                    <a:pt x="380" y="68"/>
                    <a:pt x="380" y="68"/>
                  </a:cubicBezTo>
                  <a:cubicBezTo>
                    <a:pt x="379" y="69"/>
                    <a:pt x="377" y="69"/>
                    <a:pt x="377" y="71"/>
                  </a:cubicBezTo>
                  <a:cubicBezTo>
                    <a:pt x="377" y="71"/>
                    <a:pt x="377" y="72"/>
                    <a:pt x="377" y="73"/>
                  </a:cubicBezTo>
                  <a:cubicBezTo>
                    <a:pt x="378" y="75"/>
                    <a:pt x="380" y="76"/>
                    <a:pt x="380" y="78"/>
                  </a:cubicBezTo>
                  <a:cubicBezTo>
                    <a:pt x="381" y="80"/>
                    <a:pt x="381" y="84"/>
                    <a:pt x="381" y="87"/>
                  </a:cubicBezTo>
                  <a:cubicBezTo>
                    <a:pt x="381" y="87"/>
                    <a:pt x="380" y="89"/>
                    <a:pt x="379" y="90"/>
                  </a:cubicBezTo>
                  <a:cubicBezTo>
                    <a:pt x="379" y="91"/>
                    <a:pt x="379" y="93"/>
                    <a:pt x="378" y="95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7" y="95"/>
                    <a:pt x="377" y="95"/>
                    <a:pt x="376" y="95"/>
                  </a:cubicBezTo>
                  <a:cubicBezTo>
                    <a:pt x="375" y="94"/>
                    <a:pt x="375" y="94"/>
                    <a:pt x="375" y="94"/>
                  </a:cubicBezTo>
                  <a:cubicBezTo>
                    <a:pt x="375" y="94"/>
                    <a:pt x="374" y="93"/>
                    <a:pt x="373" y="93"/>
                  </a:cubicBezTo>
                  <a:cubicBezTo>
                    <a:pt x="372" y="94"/>
                    <a:pt x="372" y="96"/>
                    <a:pt x="371" y="98"/>
                  </a:cubicBezTo>
                  <a:cubicBezTo>
                    <a:pt x="370" y="99"/>
                    <a:pt x="368" y="101"/>
                    <a:pt x="366" y="103"/>
                  </a:cubicBezTo>
                  <a:cubicBezTo>
                    <a:pt x="366" y="103"/>
                    <a:pt x="367" y="104"/>
                    <a:pt x="367" y="104"/>
                  </a:cubicBezTo>
                  <a:cubicBezTo>
                    <a:pt x="367" y="106"/>
                    <a:pt x="367" y="106"/>
                    <a:pt x="367" y="107"/>
                  </a:cubicBezTo>
                  <a:cubicBezTo>
                    <a:pt x="365" y="108"/>
                    <a:pt x="365" y="108"/>
                    <a:pt x="365" y="108"/>
                  </a:cubicBezTo>
                  <a:cubicBezTo>
                    <a:pt x="362" y="108"/>
                    <a:pt x="360" y="108"/>
                    <a:pt x="357" y="107"/>
                  </a:cubicBezTo>
                  <a:cubicBezTo>
                    <a:pt x="356" y="107"/>
                    <a:pt x="355" y="107"/>
                    <a:pt x="355" y="108"/>
                  </a:cubicBezTo>
                  <a:cubicBezTo>
                    <a:pt x="354" y="109"/>
                    <a:pt x="354" y="109"/>
                    <a:pt x="354" y="110"/>
                  </a:cubicBezTo>
                  <a:cubicBezTo>
                    <a:pt x="354" y="111"/>
                    <a:pt x="354" y="111"/>
                    <a:pt x="354" y="111"/>
                  </a:cubicBezTo>
                  <a:cubicBezTo>
                    <a:pt x="353" y="112"/>
                    <a:pt x="353" y="112"/>
                    <a:pt x="353" y="112"/>
                  </a:cubicBezTo>
                  <a:cubicBezTo>
                    <a:pt x="352" y="113"/>
                    <a:pt x="352" y="113"/>
                    <a:pt x="352" y="114"/>
                  </a:cubicBezTo>
                  <a:cubicBezTo>
                    <a:pt x="352" y="115"/>
                    <a:pt x="352" y="115"/>
                    <a:pt x="352" y="115"/>
                  </a:cubicBezTo>
                  <a:cubicBezTo>
                    <a:pt x="352" y="116"/>
                    <a:pt x="350" y="116"/>
                    <a:pt x="350" y="118"/>
                  </a:cubicBezTo>
                  <a:cubicBezTo>
                    <a:pt x="349" y="119"/>
                    <a:pt x="349" y="119"/>
                    <a:pt x="349" y="119"/>
                  </a:cubicBezTo>
                  <a:cubicBezTo>
                    <a:pt x="347" y="120"/>
                    <a:pt x="348" y="121"/>
                    <a:pt x="347" y="122"/>
                  </a:cubicBezTo>
                  <a:cubicBezTo>
                    <a:pt x="346" y="123"/>
                    <a:pt x="345" y="124"/>
                    <a:pt x="345" y="125"/>
                  </a:cubicBezTo>
                  <a:cubicBezTo>
                    <a:pt x="345" y="126"/>
                    <a:pt x="345" y="126"/>
                    <a:pt x="345" y="126"/>
                  </a:cubicBezTo>
                  <a:cubicBezTo>
                    <a:pt x="342" y="128"/>
                    <a:pt x="339" y="129"/>
                    <a:pt x="336" y="129"/>
                  </a:cubicBezTo>
                  <a:cubicBezTo>
                    <a:pt x="335" y="129"/>
                    <a:pt x="335" y="129"/>
                    <a:pt x="334" y="130"/>
                  </a:cubicBezTo>
                  <a:cubicBezTo>
                    <a:pt x="334" y="131"/>
                    <a:pt x="334" y="131"/>
                    <a:pt x="333" y="132"/>
                  </a:cubicBezTo>
                  <a:cubicBezTo>
                    <a:pt x="333" y="133"/>
                    <a:pt x="333" y="133"/>
                    <a:pt x="332" y="134"/>
                  </a:cubicBezTo>
                  <a:cubicBezTo>
                    <a:pt x="332" y="135"/>
                    <a:pt x="331" y="135"/>
                    <a:pt x="331" y="136"/>
                  </a:cubicBezTo>
                  <a:cubicBezTo>
                    <a:pt x="330" y="137"/>
                    <a:pt x="330" y="137"/>
                    <a:pt x="330" y="137"/>
                  </a:cubicBezTo>
                  <a:cubicBezTo>
                    <a:pt x="330" y="138"/>
                    <a:pt x="330" y="138"/>
                    <a:pt x="329" y="139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28" y="139"/>
                    <a:pt x="328" y="140"/>
                    <a:pt x="327" y="141"/>
                  </a:cubicBezTo>
                  <a:cubicBezTo>
                    <a:pt x="326" y="141"/>
                    <a:pt x="325" y="142"/>
                    <a:pt x="323" y="142"/>
                  </a:cubicBezTo>
                  <a:cubicBezTo>
                    <a:pt x="323" y="141"/>
                    <a:pt x="322" y="141"/>
                    <a:pt x="322" y="140"/>
                  </a:cubicBezTo>
                  <a:cubicBezTo>
                    <a:pt x="322" y="139"/>
                    <a:pt x="322" y="138"/>
                    <a:pt x="322" y="138"/>
                  </a:cubicBezTo>
                  <a:cubicBezTo>
                    <a:pt x="323" y="137"/>
                    <a:pt x="323" y="137"/>
                    <a:pt x="323" y="137"/>
                  </a:cubicBezTo>
                  <a:cubicBezTo>
                    <a:pt x="325" y="134"/>
                    <a:pt x="323" y="130"/>
                    <a:pt x="324" y="127"/>
                  </a:cubicBezTo>
                  <a:cubicBezTo>
                    <a:pt x="325" y="126"/>
                    <a:pt x="325" y="126"/>
                    <a:pt x="325" y="126"/>
                  </a:cubicBezTo>
                  <a:cubicBezTo>
                    <a:pt x="326" y="126"/>
                    <a:pt x="326" y="124"/>
                    <a:pt x="326" y="124"/>
                  </a:cubicBezTo>
                  <a:cubicBezTo>
                    <a:pt x="326" y="123"/>
                    <a:pt x="326" y="122"/>
                    <a:pt x="326" y="120"/>
                  </a:cubicBezTo>
                  <a:cubicBezTo>
                    <a:pt x="325" y="120"/>
                    <a:pt x="324" y="121"/>
                    <a:pt x="323" y="122"/>
                  </a:cubicBezTo>
                  <a:cubicBezTo>
                    <a:pt x="323" y="122"/>
                    <a:pt x="322" y="122"/>
                    <a:pt x="321" y="122"/>
                  </a:cubicBezTo>
                  <a:cubicBezTo>
                    <a:pt x="320" y="123"/>
                    <a:pt x="320" y="124"/>
                    <a:pt x="320" y="125"/>
                  </a:cubicBezTo>
                  <a:cubicBezTo>
                    <a:pt x="319" y="126"/>
                    <a:pt x="319" y="126"/>
                    <a:pt x="318" y="127"/>
                  </a:cubicBezTo>
                  <a:cubicBezTo>
                    <a:pt x="318" y="127"/>
                    <a:pt x="318" y="128"/>
                    <a:pt x="317" y="129"/>
                  </a:cubicBezTo>
                  <a:cubicBezTo>
                    <a:pt x="316" y="129"/>
                    <a:pt x="315" y="130"/>
                    <a:pt x="313" y="131"/>
                  </a:cubicBezTo>
                  <a:cubicBezTo>
                    <a:pt x="312" y="132"/>
                    <a:pt x="311" y="134"/>
                    <a:pt x="310" y="136"/>
                  </a:cubicBezTo>
                  <a:cubicBezTo>
                    <a:pt x="310" y="137"/>
                    <a:pt x="309" y="137"/>
                    <a:pt x="310" y="138"/>
                  </a:cubicBezTo>
                  <a:cubicBezTo>
                    <a:pt x="309" y="139"/>
                    <a:pt x="308" y="139"/>
                    <a:pt x="307" y="140"/>
                  </a:cubicBezTo>
                  <a:cubicBezTo>
                    <a:pt x="306" y="140"/>
                    <a:pt x="306" y="141"/>
                    <a:pt x="305" y="141"/>
                  </a:cubicBezTo>
                  <a:cubicBezTo>
                    <a:pt x="304" y="141"/>
                    <a:pt x="304" y="141"/>
                    <a:pt x="303" y="141"/>
                  </a:cubicBezTo>
                  <a:cubicBezTo>
                    <a:pt x="302" y="141"/>
                    <a:pt x="301" y="141"/>
                    <a:pt x="301" y="141"/>
                  </a:cubicBezTo>
                  <a:cubicBezTo>
                    <a:pt x="300" y="142"/>
                    <a:pt x="301" y="143"/>
                    <a:pt x="301" y="144"/>
                  </a:cubicBezTo>
                  <a:cubicBezTo>
                    <a:pt x="301" y="145"/>
                    <a:pt x="302" y="146"/>
                    <a:pt x="303" y="147"/>
                  </a:cubicBezTo>
                  <a:cubicBezTo>
                    <a:pt x="304" y="147"/>
                    <a:pt x="305" y="147"/>
                    <a:pt x="307" y="147"/>
                  </a:cubicBezTo>
                  <a:cubicBezTo>
                    <a:pt x="309" y="147"/>
                    <a:pt x="310" y="148"/>
                    <a:pt x="311" y="150"/>
                  </a:cubicBezTo>
                  <a:cubicBezTo>
                    <a:pt x="311" y="153"/>
                    <a:pt x="311" y="153"/>
                    <a:pt x="311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4" y="154"/>
                    <a:pt x="315" y="153"/>
                    <a:pt x="316" y="151"/>
                  </a:cubicBezTo>
                  <a:cubicBezTo>
                    <a:pt x="317" y="151"/>
                    <a:pt x="317" y="151"/>
                    <a:pt x="317" y="151"/>
                  </a:cubicBezTo>
                  <a:cubicBezTo>
                    <a:pt x="319" y="149"/>
                    <a:pt x="322" y="147"/>
                    <a:pt x="325" y="147"/>
                  </a:cubicBezTo>
                  <a:cubicBezTo>
                    <a:pt x="326" y="149"/>
                    <a:pt x="326" y="149"/>
                    <a:pt x="326" y="149"/>
                  </a:cubicBezTo>
                  <a:cubicBezTo>
                    <a:pt x="327" y="149"/>
                    <a:pt x="328" y="149"/>
                    <a:pt x="329" y="150"/>
                  </a:cubicBezTo>
                  <a:cubicBezTo>
                    <a:pt x="330" y="150"/>
                    <a:pt x="330" y="150"/>
                    <a:pt x="330" y="150"/>
                  </a:cubicBezTo>
                  <a:cubicBezTo>
                    <a:pt x="331" y="150"/>
                    <a:pt x="331" y="151"/>
                    <a:pt x="333" y="151"/>
                  </a:cubicBezTo>
                  <a:cubicBezTo>
                    <a:pt x="333" y="150"/>
                    <a:pt x="334" y="151"/>
                    <a:pt x="335" y="150"/>
                  </a:cubicBezTo>
                  <a:cubicBezTo>
                    <a:pt x="335" y="150"/>
                    <a:pt x="336" y="151"/>
                    <a:pt x="336" y="151"/>
                  </a:cubicBezTo>
                  <a:cubicBezTo>
                    <a:pt x="337" y="153"/>
                    <a:pt x="337" y="153"/>
                    <a:pt x="337" y="153"/>
                  </a:cubicBezTo>
                  <a:cubicBezTo>
                    <a:pt x="335" y="155"/>
                    <a:pt x="333" y="157"/>
                    <a:pt x="330" y="158"/>
                  </a:cubicBezTo>
                  <a:cubicBezTo>
                    <a:pt x="330" y="159"/>
                    <a:pt x="330" y="159"/>
                    <a:pt x="330" y="159"/>
                  </a:cubicBezTo>
                  <a:cubicBezTo>
                    <a:pt x="329" y="159"/>
                    <a:pt x="328" y="159"/>
                    <a:pt x="327" y="160"/>
                  </a:cubicBezTo>
                  <a:cubicBezTo>
                    <a:pt x="326" y="160"/>
                    <a:pt x="326" y="160"/>
                    <a:pt x="326" y="160"/>
                  </a:cubicBezTo>
                  <a:cubicBezTo>
                    <a:pt x="326" y="161"/>
                    <a:pt x="326" y="162"/>
                    <a:pt x="325" y="163"/>
                  </a:cubicBezTo>
                  <a:cubicBezTo>
                    <a:pt x="325" y="164"/>
                    <a:pt x="325" y="164"/>
                    <a:pt x="325" y="164"/>
                  </a:cubicBezTo>
                  <a:cubicBezTo>
                    <a:pt x="324" y="164"/>
                    <a:pt x="324" y="165"/>
                    <a:pt x="323" y="166"/>
                  </a:cubicBezTo>
                  <a:cubicBezTo>
                    <a:pt x="322" y="168"/>
                    <a:pt x="320" y="169"/>
                    <a:pt x="319" y="171"/>
                  </a:cubicBezTo>
                  <a:cubicBezTo>
                    <a:pt x="318" y="172"/>
                    <a:pt x="317" y="172"/>
                    <a:pt x="317" y="173"/>
                  </a:cubicBezTo>
                  <a:cubicBezTo>
                    <a:pt x="317" y="173"/>
                    <a:pt x="316" y="174"/>
                    <a:pt x="316" y="175"/>
                  </a:cubicBezTo>
                  <a:cubicBezTo>
                    <a:pt x="316" y="176"/>
                    <a:pt x="317" y="176"/>
                    <a:pt x="317" y="177"/>
                  </a:cubicBezTo>
                  <a:cubicBezTo>
                    <a:pt x="318" y="178"/>
                    <a:pt x="320" y="178"/>
                    <a:pt x="321" y="178"/>
                  </a:cubicBezTo>
                  <a:cubicBezTo>
                    <a:pt x="322" y="179"/>
                    <a:pt x="323" y="178"/>
                    <a:pt x="324" y="180"/>
                  </a:cubicBezTo>
                  <a:cubicBezTo>
                    <a:pt x="325" y="180"/>
                    <a:pt x="325" y="180"/>
                    <a:pt x="325" y="180"/>
                  </a:cubicBezTo>
                  <a:cubicBezTo>
                    <a:pt x="326" y="181"/>
                    <a:pt x="326" y="182"/>
                    <a:pt x="326" y="183"/>
                  </a:cubicBezTo>
                  <a:cubicBezTo>
                    <a:pt x="327" y="185"/>
                    <a:pt x="327" y="185"/>
                    <a:pt x="327" y="185"/>
                  </a:cubicBezTo>
                  <a:cubicBezTo>
                    <a:pt x="327" y="188"/>
                    <a:pt x="329" y="191"/>
                    <a:pt x="328" y="194"/>
                  </a:cubicBezTo>
                  <a:cubicBezTo>
                    <a:pt x="329" y="195"/>
                    <a:pt x="329" y="195"/>
                    <a:pt x="329" y="195"/>
                  </a:cubicBezTo>
                  <a:cubicBezTo>
                    <a:pt x="329" y="196"/>
                    <a:pt x="331" y="196"/>
                    <a:pt x="332" y="197"/>
                  </a:cubicBezTo>
                  <a:cubicBezTo>
                    <a:pt x="333" y="199"/>
                    <a:pt x="333" y="200"/>
                    <a:pt x="334" y="201"/>
                  </a:cubicBezTo>
                  <a:cubicBezTo>
                    <a:pt x="335" y="202"/>
                    <a:pt x="335" y="202"/>
                    <a:pt x="335" y="202"/>
                  </a:cubicBezTo>
                  <a:cubicBezTo>
                    <a:pt x="336" y="203"/>
                    <a:pt x="336" y="205"/>
                    <a:pt x="336" y="206"/>
                  </a:cubicBezTo>
                  <a:cubicBezTo>
                    <a:pt x="337" y="207"/>
                    <a:pt x="338" y="208"/>
                    <a:pt x="339" y="209"/>
                  </a:cubicBezTo>
                  <a:cubicBezTo>
                    <a:pt x="340" y="210"/>
                    <a:pt x="340" y="210"/>
                    <a:pt x="340" y="210"/>
                  </a:cubicBezTo>
                  <a:cubicBezTo>
                    <a:pt x="339" y="212"/>
                    <a:pt x="338" y="212"/>
                    <a:pt x="336" y="213"/>
                  </a:cubicBezTo>
                  <a:cubicBezTo>
                    <a:pt x="336" y="214"/>
                    <a:pt x="336" y="214"/>
                    <a:pt x="335" y="215"/>
                  </a:cubicBezTo>
                  <a:cubicBezTo>
                    <a:pt x="333" y="215"/>
                    <a:pt x="333" y="215"/>
                    <a:pt x="333" y="215"/>
                  </a:cubicBezTo>
                  <a:cubicBezTo>
                    <a:pt x="332" y="216"/>
                    <a:pt x="332" y="216"/>
                    <a:pt x="332" y="216"/>
                  </a:cubicBezTo>
                  <a:cubicBezTo>
                    <a:pt x="333" y="216"/>
                    <a:pt x="333" y="216"/>
                    <a:pt x="333" y="216"/>
                  </a:cubicBezTo>
                  <a:cubicBezTo>
                    <a:pt x="334" y="216"/>
                    <a:pt x="335" y="216"/>
                    <a:pt x="337" y="216"/>
                  </a:cubicBezTo>
                  <a:cubicBezTo>
                    <a:pt x="338" y="217"/>
                    <a:pt x="339" y="219"/>
                    <a:pt x="341" y="219"/>
                  </a:cubicBezTo>
                  <a:cubicBezTo>
                    <a:pt x="341" y="222"/>
                    <a:pt x="342" y="224"/>
                    <a:pt x="342" y="227"/>
                  </a:cubicBezTo>
                  <a:cubicBezTo>
                    <a:pt x="341" y="229"/>
                    <a:pt x="341" y="229"/>
                    <a:pt x="341" y="229"/>
                  </a:cubicBezTo>
                  <a:cubicBezTo>
                    <a:pt x="340" y="230"/>
                    <a:pt x="341" y="233"/>
                    <a:pt x="341" y="235"/>
                  </a:cubicBezTo>
                  <a:cubicBezTo>
                    <a:pt x="341" y="235"/>
                    <a:pt x="341" y="235"/>
                    <a:pt x="341" y="235"/>
                  </a:cubicBezTo>
                  <a:cubicBezTo>
                    <a:pt x="340" y="236"/>
                    <a:pt x="339" y="236"/>
                    <a:pt x="338" y="237"/>
                  </a:cubicBezTo>
                  <a:cubicBezTo>
                    <a:pt x="337" y="237"/>
                    <a:pt x="337" y="239"/>
                    <a:pt x="336" y="240"/>
                  </a:cubicBezTo>
                  <a:cubicBezTo>
                    <a:pt x="336" y="242"/>
                    <a:pt x="335" y="244"/>
                    <a:pt x="334" y="246"/>
                  </a:cubicBezTo>
                  <a:cubicBezTo>
                    <a:pt x="334" y="247"/>
                    <a:pt x="333" y="247"/>
                    <a:pt x="333" y="249"/>
                  </a:cubicBezTo>
                  <a:cubicBezTo>
                    <a:pt x="333" y="250"/>
                    <a:pt x="332" y="250"/>
                    <a:pt x="332" y="251"/>
                  </a:cubicBezTo>
                  <a:cubicBezTo>
                    <a:pt x="332" y="252"/>
                    <a:pt x="332" y="253"/>
                    <a:pt x="331" y="254"/>
                  </a:cubicBezTo>
                  <a:cubicBezTo>
                    <a:pt x="331" y="254"/>
                    <a:pt x="330" y="254"/>
                    <a:pt x="330" y="255"/>
                  </a:cubicBezTo>
                  <a:cubicBezTo>
                    <a:pt x="330" y="255"/>
                    <a:pt x="330" y="256"/>
                    <a:pt x="329" y="256"/>
                  </a:cubicBezTo>
                  <a:cubicBezTo>
                    <a:pt x="329" y="258"/>
                    <a:pt x="329" y="260"/>
                    <a:pt x="329" y="262"/>
                  </a:cubicBezTo>
                  <a:cubicBezTo>
                    <a:pt x="329" y="263"/>
                    <a:pt x="328" y="264"/>
                    <a:pt x="328" y="265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326" y="267"/>
                    <a:pt x="326" y="268"/>
                    <a:pt x="326" y="268"/>
                  </a:cubicBezTo>
                  <a:cubicBezTo>
                    <a:pt x="325" y="269"/>
                    <a:pt x="325" y="269"/>
                    <a:pt x="325" y="269"/>
                  </a:cubicBezTo>
                  <a:cubicBezTo>
                    <a:pt x="324" y="270"/>
                    <a:pt x="324" y="272"/>
                    <a:pt x="323" y="273"/>
                  </a:cubicBezTo>
                  <a:cubicBezTo>
                    <a:pt x="322" y="274"/>
                    <a:pt x="322" y="274"/>
                    <a:pt x="322" y="274"/>
                  </a:cubicBezTo>
                  <a:cubicBezTo>
                    <a:pt x="321" y="274"/>
                    <a:pt x="320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6"/>
                    <a:pt x="318" y="277"/>
                    <a:pt x="318" y="277"/>
                  </a:cubicBezTo>
                  <a:cubicBezTo>
                    <a:pt x="317" y="278"/>
                    <a:pt x="317" y="278"/>
                    <a:pt x="317" y="278"/>
                  </a:cubicBezTo>
                  <a:cubicBezTo>
                    <a:pt x="315" y="279"/>
                    <a:pt x="315" y="281"/>
                    <a:pt x="313" y="282"/>
                  </a:cubicBezTo>
                  <a:cubicBezTo>
                    <a:pt x="313" y="282"/>
                    <a:pt x="312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2" y="284"/>
                    <a:pt x="312" y="285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10" y="286"/>
                    <a:pt x="308" y="286"/>
                    <a:pt x="307" y="288"/>
                  </a:cubicBezTo>
                  <a:cubicBezTo>
                    <a:pt x="307" y="289"/>
                    <a:pt x="306" y="290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2" y="293"/>
                    <a:pt x="300" y="294"/>
                    <a:pt x="297" y="293"/>
                  </a:cubicBezTo>
                  <a:cubicBezTo>
                    <a:pt x="296" y="295"/>
                    <a:pt x="296" y="295"/>
                    <a:pt x="296" y="295"/>
                  </a:cubicBezTo>
                  <a:cubicBezTo>
                    <a:pt x="295" y="295"/>
                    <a:pt x="294" y="294"/>
                    <a:pt x="292" y="295"/>
                  </a:cubicBezTo>
                  <a:cubicBezTo>
                    <a:pt x="292" y="296"/>
                    <a:pt x="292" y="296"/>
                    <a:pt x="292" y="296"/>
                  </a:cubicBezTo>
                  <a:cubicBezTo>
                    <a:pt x="290" y="296"/>
                    <a:pt x="289" y="298"/>
                    <a:pt x="287" y="299"/>
                  </a:cubicBezTo>
                  <a:cubicBezTo>
                    <a:pt x="286" y="298"/>
                    <a:pt x="286" y="298"/>
                    <a:pt x="286" y="298"/>
                  </a:cubicBezTo>
                  <a:cubicBezTo>
                    <a:pt x="285" y="299"/>
                    <a:pt x="285" y="299"/>
                    <a:pt x="284" y="299"/>
                  </a:cubicBezTo>
                  <a:cubicBezTo>
                    <a:pt x="283" y="299"/>
                    <a:pt x="283" y="299"/>
                    <a:pt x="283" y="299"/>
                  </a:cubicBezTo>
                  <a:cubicBezTo>
                    <a:pt x="283" y="299"/>
                    <a:pt x="283" y="298"/>
                    <a:pt x="283" y="297"/>
                  </a:cubicBezTo>
                  <a:cubicBezTo>
                    <a:pt x="282" y="297"/>
                    <a:pt x="282" y="297"/>
                    <a:pt x="282" y="297"/>
                  </a:cubicBezTo>
                  <a:cubicBezTo>
                    <a:pt x="281" y="297"/>
                    <a:pt x="281" y="298"/>
                    <a:pt x="281" y="299"/>
                  </a:cubicBezTo>
                  <a:cubicBezTo>
                    <a:pt x="280" y="299"/>
                    <a:pt x="280" y="299"/>
                    <a:pt x="280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6" y="300"/>
                    <a:pt x="276" y="301"/>
                  </a:cubicBezTo>
                  <a:cubicBezTo>
                    <a:pt x="276" y="302"/>
                    <a:pt x="275" y="302"/>
                    <a:pt x="275" y="303"/>
                  </a:cubicBezTo>
                  <a:cubicBezTo>
                    <a:pt x="273" y="304"/>
                    <a:pt x="271" y="303"/>
                    <a:pt x="269" y="304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68" y="305"/>
                    <a:pt x="267" y="306"/>
                    <a:pt x="267" y="306"/>
                  </a:cubicBezTo>
                  <a:cubicBezTo>
                    <a:pt x="266" y="306"/>
                    <a:pt x="265" y="307"/>
                    <a:pt x="264" y="308"/>
                  </a:cubicBezTo>
                  <a:cubicBezTo>
                    <a:pt x="262" y="308"/>
                    <a:pt x="261" y="308"/>
                    <a:pt x="260" y="308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59" y="309"/>
                    <a:pt x="259" y="309"/>
                    <a:pt x="258" y="310"/>
                  </a:cubicBezTo>
                  <a:cubicBezTo>
                    <a:pt x="257" y="310"/>
                    <a:pt x="257" y="310"/>
                    <a:pt x="256" y="310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6" y="312"/>
                    <a:pt x="256" y="312"/>
                    <a:pt x="256" y="312"/>
                  </a:cubicBezTo>
                  <a:cubicBezTo>
                    <a:pt x="256" y="312"/>
                    <a:pt x="257" y="313"/>
                    <a:pt x="257" y="314"/>
                  </a:cubicBezTo>
                  <a:cubicBezTo>
                    <a:pt x="257" y="315"/>
                    <a:pt x="256" y="316"/>
                    <a:pt x="256" y="317"/>
                  </a:cubicBezTo>
                  <a:cubicBezTo>
                    <a:pt x="256" y="318"/>
                    <a:pt x="254" y="318"/>
                    <a:pt x="254" y="319"/>
                  </a:cubicBezTo>
                  <a:cubicBezTo>
                    <a:pt x="254" y="319"/>
                    <a:pt x="254" y="319"/>
                    <a:pt x="254" y="319"/>
                  </a:cubicBezTo>
                  <a:cubicBezTo>
                    <a:pt x="256" y="320"/>
                    <a:pt x="259" y="319"/>
                    <a:pt x="261" y="320"/>
                  </a:cubicBezTo>
                  <a:cubicBezTo>
                    <a:pt x="262" y="321"/>
                    <a:pt x="262" y="321"/>
                    <a:pt x="262" y="321"/>
                  </a:cubicBezTo>
                  <a:cubicBezTo>
                    <a:pt x="262" y="322"/>
                    <a:pt x="262" y="323"/>
                    <a:pt x="262" y="324"/>
                  </a:cubicBezTo>
                  <a:cubicBezTo>
                    <a:pt x="261" y="324"/>
                    <a:pt x="261" y="324"/>
                    <a:pt x="261" y="324"/>
                  </a:cubicBezTo>
                  <a:cubicBezTo>
                    <a:pt x="260" y="325"/>
                    <a:pt x="259" y="326"/>
                    <a:pt x="258" y="327"/>
                  </a:cubicBezTo>
                  <a:cubicBezTo>
                    <a:pt x="258" y="328"/>
                    <a:pt x="259" y="330"/>
                    <a:pt x="258" y="332"/>
                  </a:cubicBezTo>
                  <a:cubicBezTo>
                    <a:pt x="256" y="333"/>
                    <a:pt x="256" y="333"/>
                    <a:pt x="256" y="333"/>
                  </a:cubicBezTo>
                  <a:cubicBezTo>
                    <a:pt x="256" y="334"/>
                    <a:pt x="256" y="334"/>
                    <a:pt x="256" y="334"/>
                  </a:cubicBezTo>
                  <a:cubicBezTo>
                    <a:pt x="255" y="335"/>
                    <a:pt x="254" y="335"/>
                    <a:pt x="252" y="335"/>
                  </a:cubicBezTo>
                  <a:cubicBezTo>
                    <a:pt x="252" y="336"/>
                    <a:pt x="251" y="336"/>
                    <a:pt x="251" y="337"/>
                  </a:cubicBezTo>
                  <a:cubicBezTo>
                    <a:pt x="246" y="337"/>
                    <a:pt x="246" y="337"/>
                    <a:pt x="246" y="337"/>
                  </a:cubicBezTo>
                  <a:close/>
                </a:path>
              </a:pathLst>
            </a:custGeom>
            <a:solidFill>
              <a:srgbClr val="FFF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Rectangle 43">
              <a:extLst>
                <a:ext uri="{FF2B5EF4-FFF2-40B4-BE49-F238E27FC236}">
                  <a16:creationId xmlns:a16="http://schemas.microsoft.com/office/drawing/2014/main" id="{3D7D4339-DA4E-4FF4-AB73-3D4DC084E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5" y="5226051"/>
              <a:ext cx="211138" cy="166688"/>
            </a:xfrm>
            <a:prstGeom prst="rect">
              <a:avLst/>
            </a:prstGeom>
            <a:solidFill>
              <a:srgbClr val="7ED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Rectangle 44">
              <a:extLst>
                <a:ext uri="{FF2B5EF4-FFF2-40B4-BE49-F238E27FC236}">
                  <a16:creationId xmlns:a16="http://schemas.microsoft.com/office/drawing/2014/main" id="{3737A880-C430-4B67-AFFA-D7576746A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5" y="5226051"/>
              <a:ext cx="211138" cy="166688"/>
            </a:xfrm>
            <a:prstGeom prst="rect">
              <a:avLst/>
            </a:prstGeom>
            <a:noFill/>
            <a:ln w="22225" cap="flat">
              <a:solidFill>
                <a:srgbClr val="00C2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Rectangle 45">
              <a:extLst>
                <a:ext uri="{FF2B5EF4-FFF2-40B4-BE49-F238E27FC236}">
                  <a16:creationId xmlns:a16="http://schemas.microsoft.com/office/drawing/2014/main" id="{2AEEA2E5-5892-4303-8792-1AAD409B1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5114926"/>
              <a:ext cx="209550" cy="277813"/>
            </a:xfrm>
            <a:prstGeom prst="rect">
              <a:avLst/>
            </a:prstGeom>
            <a:solidFill>
              <a:srgbClr val="7ED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Rectangle 46">
              <a:extLst>
                <a:ext uri="{FF2B5EF4-FFF2-40B4-BE49-F238E27FC236}">
                  <a16:creationId xmlns:a16="http://schemas.microsoft.com/office/drawing/2014/main" id="{77596966-C5C9-4F5F-988D-0C70DCD01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5114926"/>
              <a:ext cx="209550" cy="277813"/>
            </a:xfrm>
            <a:prstGeom prst="rect">
              <a:avLst/>
            </a:prstGeom>
            <a:noFill/>
            <a:ln w="22225" cap="flat">
              <a:solidFill>
                <a:srgbClr val="00C2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Rectangle 47">
              <a:extLst>
                <a:ext uri="{FF2B5EF4-FFF2-40B4-BE49-F238E27FC236}">
                  <a16:creationId xmlns:a16="http://schemas.microsoft.com/office/drawing/2014/main" id="{AD7FA1AD-B0A1-4CB1-8D52-32C3F5AAD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9100" y="4983163"/>
              <a:ext cx="211138" cy="409575"/>
            </a:xfrm>
            <a:prstGeom prst="rect">
              <a:avLst/>
            </a:prstGeom>
            <a:solidFill>
              <a:srgbClr val="7ED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Rectangle 48">
              <a:extLst>
                <a:ext uri="{FF2B5EF4-FFF2-40B4-BE49-F238E27FC236}">
                  <a16:creationId xmlns:a16="http://schemas.microsoft.com/office/drawing/2014/main" id="{DC70C14E-07B4-4DE5-B098-6E745E365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9100" y="4983163"/>
              <a:ext cx="211138" cy="409575"/>
            </a:xfrm>
            <a:prstGeom prst="rect">
              <a:avLst/>
            </a:prstGeom>
            <a:noFill/>
            <a:ln w="22225" cap="flat">
              <a:solidFill>
                <a:srgbClr val="00C2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9">
              <a:extLst>
                <a:ext uri="{FF2B5EF4-FFF2-40B4-BE49-F238E27FC236}">
                  <a16:creationId xmlns:a16="http://schemas.microsoft.com/office/drawing/2014/main" id="{4CF081AC-1B9F-4E8D-A1C4-35564FE4B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694113"/>
              <a:ext cx="1190625" cy="2008188"/>
            </a:xfrm>
            <a:custGeom>
              <a:avLst/>
              <a:gdLst>
                <a:gd name="T0" fmla="*/ 401 w 430"/>
                <a:gd name="T1" fmla="*/ 725 h 725"/>
                <a:gd name="T2" fmla="*/ 29 w 430"/>
                <a:gd name="T3" fmla="*/ 725 h 725"/>
                <a:gd name="T4" fmla="*/ 0 w 430"/>
                <a:gd name="T5" fmla="*/ 696 h 725"/>
                <a:gd name="T6" fmla="*/ 0 w 430"/>
                <a:gd name="T7" fmla="*/ 30 h 725"/>
                <a:gd name="T8" fmla="*/ 29 w 430"/>
                <a:gd name="T9" fmla="*/ 0 h 725"/>
                <a:gd name="T10" fmla="*/ 401 w 430"/>
                <a:gd name="T11" fmla="*/ 0 h 725"/>
                <a:gd name="T12" fmla="*/ 430 w 430"/>
                <a:gd name="T13" fmla="*/ 30 h 725"/>
                <a:gd name="T14" fmla="*/ 430 w 430"/>
                <a:gd name="T15" fmla="*/ 696 h 725"/>
                <a:gd name="T16" fmla="*/ 401 w 430"/>
                <a:gd name="T17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725">
                  <a:moveTo>
                    <a:pt x="401" y="725"/>
                  </a:moveTo>
                  <a:cubicBezTo>
                    <a:pt x="29" y="725"/>
                    <a:pt x="29" y="725"/>
                    <a:pt x="29" y="725"/>
                  </a:cubicBezTo>
                  <a:cubicBezTo>
                    <a:pt x="13" y="725"/>
                    <a:pt x="0" y="712"/>
                    <a:pt x="0" y="69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17" y="0"/>
                    <a:pt x="430" y="13"/>
                    <a:pt x="430" y="30"/>
                  </a:cubicBezTo>
                  <a:cubicBezTo>
                    <a:pt x="430" y="696"/>
                    <a:pt x="430" y="696"/>
                    <a:pt x="430" y="696"/>
                  </a:cubicBezTo>
                  <a:cubicBezTo>
                    <a:pt x="430" y="712"/>
                    <a:pt x="417" y="725"/>
                    <a:pt x="401" y="7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50">
              <a:extLst>
                <a:ext uri="{FF2B5EF4-FFF2-40B4-BE49-F238E27FC236}">
                  <a16:creationId xmlns:a16="http://schemas.microsoft.com/office/drawing/2014/main" id="{926F909A-6649-499E-B4B2-F2C116B6A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88" y="3694113"/>
              <a:ext cx="1193800" cy="2008188"/>
            </a:xfrm>
            <a:custGeom>
              <a:avLst/>
              <a:gdLst>
                <a:gd name="T0" fmla="*/ 401 w 431"/>
                <a:gd name="T1" fmla="*/ 725 h 725"/>
                <a:gd name="T2" fmla="*/ 30 w 431"/>
                <a:gd name="T3" fmla="*/ 725 h 725"/>
                <a:gd name="T4" fmla="*/ 0 w 431"/>
                <a:gd name="T5" fmla="*/ 696 h 725"/>
                <a:gd name="T6" fmla="*/ 0 w 431"/>
                <a:gd name="T7" fmla="*/ 30 h 725"/>
                <a:gd name="T8" fmla="*/ 30 w 431"/>
                <a:gd name="T9" fmla="*/ 0 h 725"/>
                <a:gd name="T10" fmla="*/ 401 w 431"/>
                <a:gd name="T11" fmla="*/ 0 h 725"/>
                <a:gd name="T12" fmla="*/ 431 w 431"/>
                <a:gd name="T13" fmla="*/ 30 h 725"/>
                <a:gd name="T14" fmla="*/ 431 w 431"/>
                <a:gd name="T15" fmla="*/ 696 h 725"/>
                <a:gd name="T16" fmla="*/ 401 w 431"/>
                <a:gd name="T17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725">
                  <a:moveTo>
                    <a:pt x="401" y="725"/>
                  </a:moveTo>
                  <a:cubicBezTo>
                    <a:pt x="30" y="725"/>
                    <a:pt x="30" y="725"/>
                    <a:pt x="30" y="725"/>
                  </a:cubicBezTo>
                  <a:cubicBezTo>
                    <a:pt x="13" y="725"/>
                    <a:pt x="0" y="712"/>
                    <a:pt x="0" y="69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17" y="0"/>
                    <a:pt x="431" y="13"/>
                    <a:pt x="431" y="30"/>
                  </a:cubicBezTo>
                  <a:cubicBezTo>
                    <a:pt x="431" y="696"/>
                    <a:pt x="431" y="696"/>
                    <a:pt x="431" y="696"/>
                  </a:cubicBezTo>
                  <a:cubicBezTo>
                    <a:pt x="431" y="712"/>
                    <a:pt x="417" y="725"/>
                    <a:pt x="401" y="725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51">
              <a:extLst>
                <a:ext uri="{FF2B5EF4-FFF2-40B4-BE49-F238E27FC236}">
                  <a16:creationId xmlns:a16="http://schemas.microsoft.com/office/drawing/2014/main" id="{177E427E-8FA2-4C01-87D5-7604B7AA0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3852863"/>
              <a:ext cx="65088" cy="60325"/>
            </a:xfrm>
            <a:custGeom>
              <a:avLst/>
              <a:gdLst>
                <a:gd name="T0" fmla="*/ 15 w 23"/>
                <a:gd name="T1" fmla="*/ 22 h 22"/>
                <a:gd name="T2" fmla="*/ 8 w 23"/>
                <a:gd name="T3" fmla="*/ 22 h 22"/>
                <a:gd name="T4" fmla="*/ 0 w 23"/>
                <a:gd name="T5" fmla="*/ 14 h 22"/>
                <a:gd name="T6" fmla="*/ 0 w 23"/>
                <a:gd name="T7" fmla="*/ 8 h 22"/>
                <a:gd name="T8" fmla="*/ 8 w 23"/>
                <a:gd name="T9" fmla="*/ 0 h 22"/>
                <a:gd name="T10" fmla="*/ 15 w 23"/>
                <a:gd name="T11" fmla="*/ 0 h 22"/>
                <a:gd name="T12" fmla="*/ 23 w 23"/>
                <a:gd name="T13" fmla="*/ 8 h 22"/>
                <a:gd name="T14" fmla="*/ 23 w 23"/>
                <a:gd name="T15" fmla="*/ 14 h 22"/>
                <a:gd name="T16" fmla="*/ 15 w 2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2">
                  <a:moveTo>
                    <a:pt x="15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4" y="22"/>
                    <a:pt x="0" y="19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3"/>
                    <a:pt x="23" y="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9"/>
                    <a:pt x="19" y="22"/>
                    <a:pt x="15" y="22"/>
                  </a:cubicBezTo>
                  <a:close/>
                </a:path>
              </a:pathLst>
            </a:custGeom>
            <a:solidFill>
              <a:srgbClr val="867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52">
              <a:extLst>
                <a:ext uri="{FF2B5EF4-FFF2-40B4-BE49-F238E27FC236}">
                  <a16:creationId xmlns:a16="http://schemas.microsoft.com/office/drawing/2014/main" id="{3465FD6D-8FE7-45A1-837A-6515F9AD3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3852863"/>
              <a:ext cx="65088" cy="60325"/>
            </a:xfrm>
            <a:custGeom>
              <a:avLst/>
              <a:gdLst>
                <a:gd name="T0" fmla="*/ 15 w 23"/>
                <a:gd name="T1" fmla="*/ 22 h 22"/>
                <a:gd name="T2" fmla="*/ 8 w 23"/>
                <a:gd name="T3" fmla="*/ 22 h 22"/>
                <a:gd name="T4" fmla="*/ 0 w 23"/>
                <a:gd name="T5" fmla="*/ 14 h 22"/>
                <a:gd name="T6" fmla="*/ 0 w 23"/>
                <a:gd name="T7" fmla="*/ 8 h 22"/>
                <a:gd name="T8" fmla="*/ 8 w 23"/>
                <a:gd name="T9" fmla="*/ 0 h 22"/>
                <a:gd name="T10" fmla="*/ 15 w 23"/>
                <a:gd name="T11" fmla="*/ 0 h 22"/>
                <a:gd name="T12" fmla="*/ 23 w 23"/>
                <a:gd name="T13" fmla="*/ 8 h 22"/>
                <a:gd name="T14" fmla="*/ 23 w 23"/>
                <a:gd name="T15" fmla="*/ 14 h 22"/>
                <a:gd name="T16" fmla="*/ 15 w 2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2">
                  <a:moveTo>
                    <a:pt x="15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4" y="22"/>
                    <a:pt x="0" y="19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3"/>
                    <a:pt x="23" y="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9"/>
                    <a:pt x="19" y="22"/>
                    <a:pt x="15" y="22"/>
                  </a:cubicBezTo>
                  <a:close/>
                </a:path>
              </a:pathLst>
            </a:custGeom>
            <a:noFill/>
            <a:ln w="63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53">
              <a:extLst>
                <a:ext uri="{FF2B5EF4-FFF2-40B4-BE49-F238E27FC236}">
                  <a16:creationId xmlns:a16="http://schemas.microsoft.com/office/drawing/2014/main" id="{B1483175-3310-4991-BA52-0494A4E43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213" y="3857626"/>
              <a:ext cx="346075" cy="47625"/>
            </a:xfrm>
            <a:custGeom>
              <a:avLst/>
              <a:gdLst>
                <a:gd name="T0" fmla="*/ 119 w 125"/>
                <a:gd name="T1" fmla="*/ 17 h 17"/>
                <a:gd name="T2" fmla="*/ 6 w 125"/>
                <a:gd name="T3" fmla="*/ 17 h 17"/>
                <a:gd name="T4" fmla="*/ 0 w 125"/>
                <a:gd name="T5" fmla="*/ 11 h 17"/>
                <a:gd name="T6" fmla="*/ 0 w 125"/>
                <a:gd name="T7" fmla="*/ 6 h 17"/>
                <a:gd name="T8" fmla="*/ 6 w 125"/>
                <a:gd name="T9" fmla="*/ 0 h 17"/>
                <a:gd name="T10" fmla="*/ 119 w 125"/>
                <a:gd name="T11" fmla="*/ 0 h 17"/>
                <a:gd name="T12" fmla="*/ 125 w 125"/>
                <a:gd name="T13" fmla="*/ 6 h 17"/>
                <a:gd name="T14" fmla="*/ 125 w 125"/>
                <a:gd name="T15" fmla="*/ 11 h 17"/>
                <a:gd name="T16" fmla="*/ 119 w 125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7">
                  <a:moveTo>
                    <a:pt x="119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3" y="17"/>
                    <a:pt x="0" y="15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2" y="0"/>
                    <a:pt x="125" y="3"/>
                    <a:pt x="125" y="6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15"/>
                    <a:pt x="122" y="17"/>
                    <a:pt x="119" y="17"/>
                  </a:cubicBezTo>
                  <a:close/>
                </a:path>
              </a:pathLst>
            </a:custGeom>
            <a:solidFill>
              <a:srgbClr val="867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54">
              <a:extLst>
                <a:ext uri="{FF2B5EF4-FFF2-40B4-BE49-F238E27FC236}">
                  <a16:creationId xmlns:a16="http://schemas.microsoft.com/office/drawing/2014/main" id="{80B2C3BE-6BB4-461F-A572-27F8D9AA0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213" y="3857626"/>
              <a:ext cx="346075" cy="47625"/>
            </a:xfrm>
            <a:custGeom>
              <a:avLst/>
              <a:gdLst>
                <a:gd name="T0" fmla="*/ 119 w 125"/>
                <a:gd name="T1" fmla="*/ 17 h 17"/>
                <a:gd name="T2" fmla="*/ 6 w 125"/>
                <a:gd name="T3" fmla="*/ 17 h 17"/>
                <a:gd name="T4" fmla="*/ 0 w 125"/>
                <a:gd name="T5" fmla="*/ 11 h 17"/>
                <a:gd name="T6" fmla="*/ 0 w 125"/>
                <a:gd name="T7" fmla="*/ 6 h 17"/>
                <a:gd name="T8" fmla="*/ 6 w 125"/>
                <a:gd name="T9" fmla="*/ 0 h 17"/>
                <a:gd name="T10" fmla="*/ 119 w 125"/>
                <a:gd name="T11" fmla="*/ 0 h 17"/>
                <a:gd name="T12" fmla="*/ 125 w 125"/>
                <a:gd name="T13" fmla="*/ 6 h 17"/>
                <a:gd name="T14" fmla="*/ 125 w 125"/>
                <a:gd name="T15" fmla="*/ 11 h 17"/>
                <a:gd name="T16" fmla="*/ 119 w 125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7">
                  <a:moveTo>
                    <a:pt x="119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3" y="17"/>
                    <a:pt x="0" y="15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2" y="0"/>
                    <a:pt x="125" y="3"/>
                    <a:pt x="125" y="6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15"/>
                    <a:pt x="122" y="17"/>
                    <a:pt x="119" y="17"/>
                  </a:cubicBezTo>
                  <a:close/>
                </a:path>
              </a:pathLst>
            </a:custGeom>
            <a:noFill/>
            <a:ln w="63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55">
              <a:extLst>
                <a:ext uri="{FF2B5EF4-FFF2-40B4-BE49-F238E27FC236}">
                  <a16:creationId xmlns:a16="http://schemas.microsoft.com/office/drawing/2014/main" id="{88711C79-DEAE-4EC3-A3CC-8D951F4D7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963" y="3998913"/>
              <a:ext cx="941388" cy="1335088"/>
            </a:xfrm>
            <a:custGeom>
              <a:avLst/>
              <a:gdLst>
                <a:gd name="T0" fmla="*/ 330 w 340"/>
                <a:gd name="T1" fmla="*/ 482 h 482"/>
                <a:gd name="T2" fmla="*/ 10 w 340"/>
                <a:gd name="T3" fmla="*/ 482 h 482"/>
                <a:gd name="T4" fmla="*/ 0 w 340"/>
                <a:gd name="T5" fmla="*/ 473 h 482"/>
                <a:gd name="T6" fmla="*/ 0 w 340"/>
                <a:gd name="T7" fmla="*/ 10 h 482"/>
                <a:gd name="T8" fmla="*/ 10 w 340"/>
                <a:gd name="T9" fmla="*/ 0 h 482"/>
                <a:gd name="T10" fmla="*/ 330 w 340"/>
                <a:gd name="T11" fmla="*/ 0 h 482"/>
                <a:gd name="T12" fmla="*/ 340 w 340"/>
                <a:gd name="T13" fmla="*/ 10 h 482"/>
                <a:gd name="T14" fmla="*/ 340 w 340"/>
                <a:gd name="T15" fmla="*/ 473 h 482"/>
                <a:gd name="T16" fmla="*/ 330 w 340"/>
                <a:gd name="T17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482">
                  <a:moveTo>
                    <a:pt x="330" y="482"/>
                  </a:moveTo>
                  <a:cubicBezTo>
                    <a:pt x="10" y="482"/>
                    <a:pt x="10" y="482"/>
                    <a:pt x="10" y="482"/>
                  </a:cubicBezTo>
                  <a:cubicBezTo>
                    <a:pt x="4" y="482"/>
                    <a:pt x="0" y="478"/>
                    <a:pt x="0" y="47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6" y="0"/>
                    <a:pt x="340" y="5"/>
                    <a:pt x="340" y="10"/>
                  </a:cubicBezTo>
                  <a:cubicBezTo>
                    <a:pt x="340" y="473"/>
                    <a:pt x="340" y="473"/>
                    <a:pt x="340" y="473"/>
                  </a:cubicBezTo>
                  <a:cubicBezTo>
                    <a:pt x="340" y="478"/>
                    <a:pt x="336" y="482"/>
                    <a:pt x="330" y="4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56">
              <a:extLst>
                <a:ext uri="{FF2B5EF4-FFF2-40B4-BE49-F238E27FC236}">
                  <a16:creationId xmlns:a16="http://schemas.microsoft.com/office/drawing/2014/main" id="{BE86E90E-E0A1-474E-952F-9F7F96C59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3998913"/>
              <a:ext cx="941388" cy="1335088"/>
            </a:xfrm>
            <a:custGeom>
              <a:avLst/>
              <a:gdLst>
                <a:gd name="T0" fmla="*/ 331 w 340"/>
                <a:gd name="T1" fmla="*/ 482 h 482"/>
                <a:gd name="T2" fmla="*/ 10 w 340"/>
                <a:gd name="T3" fmla="*/ 482 h 482"/>
                <a:gd name="T4" fmla="*/ 0 w 340"/>
                <a:gd name="T5" fmla="*/ 473 h 482"/>
                <a:gd name="T6" fmla="*/ 0 w 340"/>
                <a:gd name="T7" fmla="*/ 10 h 482"/>
                <a:gd name="T8" fmla="*/ 10 w 340"/>
                <a:gd name="T9" fmla="*/ 0 h 482"/>
                <a:gd name="T10" fmla="*/ 331 w 340"/>
                <a:gd name="T11" fmla="*/ 0 h 482"/>
                <a:gd name="T12" fmla="*/ 340 w 340"/>
                <a:gd name="T13" fmla="*/ 10 h 482"/>
                <a:gd name="T14" fmla="*/ 340 w 340"/>
                <a:gd name="T15" fmla="*/ 473 h 482"/>
                <a:gd name="T16" fmla="*/ 331 w 340"/>
                <a:gd name="T17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482">
                  <a:moveTo>
                    <a:pt x="331" y="482"/>
                  </a:moveTo>
                  <a:cubicBezTo>
                    <a:pt x="10" y="482"/>
                    <a:pt x="10" y="482"/>
                    <a:pt x="10" y="482"/>
                  </a:cubicBezTo>
                  <a:cubicBezTo>
                    <a:pt x="4" y="482"/>
                    <a:pt x="0" y="478"/>
                    <a:pt x="0" y="47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36" y="0"/>
                    <a:pt x="340" y="5"/>
                    <a:pt x="340" y="10"/>
                  </a:cubicBezTo>
                  <a:cubicBezTo>
                    <a:pt x="340" y="473"/>
                    <a:pt x="340" y="473"/>
                    <a:pt x="340" y="473"/>
                  </a:cubicBezTo>
                  <a:cubicBezTo>
                    <a:pt x="340" y="478"/>
                    <a:pt x="336" y="482"/>
                    <a:pt x="331" y="482"/>
                  </a:cubicBezTo>
                  <a:close/>
                </a:path>
              </a:pathLst>
            </a:custGeom>
            <a:noFill/>
            <a:ln w="63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Oval 57">
              <a:extLst>
                <a:ext uri="{FF2B5EF4-FFF2-40B4-BE49-F238E27FC236}">
                  <a16:creationId xmlns:a16="http://schemas.microsoft.com/office/drawing/2014/main" id="{D9CA82F2-A72E-4E6C-B617-47E9EE27D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0325" y="5397501"/>
              <a:ext cx="222250" cy="219075"/>
            </a:xfrm>
            <a:prstGeom prst="ellipse">
              <a:avLst/>
            </a:prstGeom>
            <a:solidFill>
              <a:srgbClr val="696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Oval 58">
              <a:extLst>
                <a:ext uri="{FF2B5EF4-FFF2-40B4-BE49-F238E27FC236}">
                  <a16:creationId xmlns:a16="http://schemas.microsoft.com/office/drawing/2014/main" id="{D80B838A-320B-4BCF-B1C3-B62B1319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5397501"/>
              <a:ext cx="220663" cy="219075"/>
            </a:xfrm>
            <a:prstGeom prst="ellipse">
              <a:avLst/>
            </a:prstGeom>
            <a:noFill/>
            <a:ln w="63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59">
              <a:extLst>
                <a:ext uri="{FF2B5EF4-FFF2-40B4-BE49-F238E27FC236}">
                  <a16:creationId xmlns:a16="http://schemas.microsoft.com/office/drawing/2014/main" id="{A949290F-AE88-4123-B671-B973D204A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4095751"/>
              <a:ext cx="765175" cy="211138"/>
            </a:xfrm>
            <a:custGeom>
              <a:avLst/>
              <a:gdLst>
                <a:gd name="T0" fmla="*/ 269 w 276"/>
                <a:gd name="T1" fmla="*/ 76 h 76"/>
                <a:gd name="T2" fmla="*/ 7 w 276"/>
                <a:gd name="T3" fmla="*/ 76 h 76"/>
                <a:gd name="T4" fmla="*/ 0 w 276"/>
                <a:gd name="T5" fmla="*/ 69 h 76"/>
                <a:gd name="T6" fmla="*/ 0 w 276"/>
                <a:gd name="T7" fmla="*/ 7 h 76"/>
                <a:gd name="T8" fmla="*/ 7 w 276"/>
                <a:gd name="T9" fmla="*/ 0 h 76"/>
                <a:gd name="T10" fmla="*/ 269 w 276"/>
                <a:gd name="T11" fmla="*/ 0 h 76"/>
                <a:gd name="T12" fmla="*/ 276 w 276"/>
                <a:gd name="T13" fmla="*/ 7 h 76"/>
                <a:gd name="T14" fmla="*/ 276 w 276"/>
                <a:gd name="T15" fmla="*/ 69 h 76"/>
                <a:gd name="T16" fmla="*/ 269 w 276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76">
                  <a:moveTo>
                    <a:pt x="269" y="76"/>
                  </a:moveTo>
                  <a:cubicBezTo>
                    <a:pt x="7" y="76"/>
                    <a:pt x="7" y="76"/>
                    <a:pt x="7" y="76"/>
                  </a:cubicBezTo>
                  <a:cubicBezTo>
                    <a:pt x="3" y="76"/>
                    <a:pt x="0" y="73"/>
                    <a:pt x="0" y="6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6" y="73"/>
                    <a:pt x="273" y="76"/>
                    <a:pt x="269" y="76"/>
                  </a:cubicBezTo>
                  <a:close/>
                </a:path>
              </a:pathLst>
            </a:custGeom>
            <a:solidFill>
              <a:srgbClr val="E0F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60">
              <a:extLst>
                <a:ext uri="{FF2B5EF4-FFF2-40B4-BE49-F238E27FC236}">
                  <a16:creationId xmlns:a16="http://schemas.microsoft.com/office/drawing/2014/main" id="{FF805FFD-8890-42D4-AE69-A306023E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4095751"/>
              <a:ext cx="765175" cy="211138"/>
            </a:xfrm>
            <a:custGeom>
              <a:avLst/>
              <a:gdLst>
                <a:gd name="T0" fmla="*/ 269 w 276"/>
                <a:gd name="T1" fmla="*/ 76 h 76"/>
                <a:gd name="T2" fmla="*/ 7 w 276"/>
                <a:gd name="T3" fmla="*/ 76 h 76"/>
                <a:gd name="T4" fmla="*/ 0 w 276"/>
                <a:gd name="T5" fmla="*/ 69 h 76"/>
                <a:gd name="T6" fmla="*/ 0 w 276"/>
                <a:gd name="T7" fmla="*/ 7 h 76"/>
                <a:gd name="T8" fmla="*/ 7 w 276"/>
                <a:gd name="T9" fmla="*/ 0 h 76"/>
                <a:gd name="T10" fmla="*/ 269 w 276"/>
                <a:gd name="T11" fmla="*/ 0 h 76"/>
                <a:gd name="T12" fmla="*/ 276 w 276"/>
                <a:gd name="T13" fmla="*/ 7 h 76"/>
                <a:gd name="T14" fmla="*/ 276 w 276"/>
                <a:gd name="T15" fmla="*/ 69 h 76"/>
                <a:gd name="T16" fmla="*/ 269 w 276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76">
                  <a:moveTo>
                    <a:pt x="269" y="76"/>
                  </a:moveTo>
                  <a:cubicBezTo>
                    <a:pt x="7" y="76"/>
                    <a:pt x="7" y="76"/>
                    <a:pt x="7" y="76"/>
                  </a:cubicBezTo>
                  <a:cubicBezTo>
                    <a:pt x="3" y="76"/>
                    <a:pt x="0" y="73"/>
                    <a:pt x="0" y="6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6" y="73"/>
                    <a:pt x="273" y="76"/>
                    <a:pt x="269" y="76"/>
                  </a:cubicBezTo>
                  <a:close/>
                </a:path>
              </a:pathLst>
            </a:custGeom>
            <a:noFill/>
            <a:ln w="22225" cap="flat">
              <a:solidFill>
                <a:srgbClr val="A6DF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61">
              <a:extLst>
                <a:ext uri="{FF2B5EF4-FFF2-40B4-BE49-F238E27FC236}">
                  <a16:creationId xmlns:a16="http://schemas.microsoft.com/office/drawing/2014/main" id="{5747A591-9010-4376-94F2-00815C81D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4983163"/>
              <a:ext cx="765175" cy="98425"/>
            </a:xfrm>
            <a:custGeom>
              <a:avLst/>
              <a:gdLst>
                <a:gd name="T0" fmla="*/ 269 w 276"/>
                <a:gd name="T1" fmla="*/ 36 h 36"/>
                <a:gd name="T2" fmla="*/ 7 w 276"/>
                <a:gd name="T3" fmla="*/ 36 h 36"/>
                <a:gd name="T4" fmla="*/ 0 w 276"/>
                <a:gd name="T5" fmla="*/ 29 h 36"/>
                <a:gd name="T6" fmla="*/ 0 w 276"/>
                <a:gd name="T7" fmla="*/ 7 h 36"/>
                <a:gd name="T8" fmla="*/ 7 w 276"/>
                <a:gd name="T9" fmla="*/ 0 h 36"/>
                <a:gd name="T10" fmla="*/ 269 w 276"/>
                <a:gd name="T11" fmla="*/ 0 h 36"/>
                <a:gd name="T12" fmla="*/ 276 w 276"/>
                <a:gd name="T13" fmla="*/ 7 h 36"/>
                <a:gd name="T14" fmla="*/ 276 w 276"/>
                <a:gd name="T15" fmla="*/ 29 h 36"/>
                <a:gd name="T16" fmla="*/ 269 w 27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6">
                  <a:moveTo>
                    <a:pt x="269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3" y="36"/>
                    <a:pt x="0" y="33"/>
                    <a:pt x="0" y="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29"/>
                    <a:pt x="276" y="29"/>
                    <a:pt x="276" y="29"/>
                  </a:cubicBezTo>
                  <a:cubicBezTo>
                    <a:pt x="276" y="33"/>
                    <a:pt x="273" y="36"/>
                    <a:pt x="269" y="36"/>
                  </a:cubicBezTo>
                  <a:close/>
                </a:path>
              </a:pathLst>
            </a:custGeom>
            <a:solidFill>
              <a:srgbClr val="E0F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62">
              <a:extLst>
                <a:ext uri="{FF2B5EF4-FFF2-40B4-BE49-F238E27FC236}">
                  <a16:creationId xmlns:a16="http://schemas.microsoft.com/office/drawing/2014/main" id="{DE6A7425-56E7-4D10-A9C8-C7B3B0851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4983163"/>
              <a:ext cx="765175" cy="98425"/>
            </a:xfrm>
            <a:custGeom>
              <a:avLst/>
              <a:gdLst>
                <a:gd name="T0" fmla="*/ 269 w 276"/>
                <a:gd name="T1" fmla="*/ 36 h 36"/>
                <a:gd name="T2" fmla="*/ 7 w 276"/>
                <a:gd name="T3" fmla="*/ 36 h 36"/>
                <a:gd name="T4" fmla="*/ 0 w 276"/>
                <a:gd name="T5" fmla="*/ 29 h 36"/>
                <a:gd name="T6" fmla="*/ 0 w 276"/>
                <a:gd name="T7" fmla="*/ 7 h 36"/>
                <a:gd name="T8" fmla="*/ 7 w 276"/>
                <a:gd name="T9" fmla="*/ 0 h 36"/>
                <a:gd name="T10" fmla="*/ 269 w 276"/>
                <a:gd name="T11" fmla="*/ 0 h 36"/>
                <a:gd name="T12" fmla="*/ 276 w 276"/>
                <a:gd name="T13" fmla="*/ 7 h 36"/>
                <a:gd name="T14" fmla="*/ 276 w 276"/>
                <a:gd name="T15" fmla="*/ 29 h 36"/>
                <a:gd name="T16" fmla="*/ 269 w 27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6">
                  <a:moveTo>
                    <a:pt x="269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3" y="36"/>
                    <a:pt x="0" y="33"/>
                    <a:pt x="0" y="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29"/>
                    <a:pt x="276" y="29"/>
                    <a:pt x="276" y="29"/>
                  </a:cubicBezTo>
                  <a:cubicBezTo>
                    <a:pt x="276" y="33"/>
                    <a:pt x="273" y="36"/>
                    <a:pt x="269" y="36"/>
                  </a:cubicBezTo>
                  <a:close/>
                </a:path>
              </a:pathLst>
            </a:custGeom>
            <a:noFill/>
            <a:ln w="22225" cap="flat">
              <a:solidFill>
                <a:srgbClr val="A6DF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63">
              <a:extLst>
                <a:ext uri="{FF2B5EF4-FFF2-40B4-BE49-F238E27FC236}">
                  <a16:creationId xmlns:a16="http://schemas.microsoft.com/office/drawing/2014/main" id="{BB9097B0-A3A3-4FF3-9CAC-1B86406B3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5148263"/>
              <a:ext cx="765175" cy="100013"/>
            </a:xfrm>
            <a:custGeom>
              <a:avLst/>
              <a:gdLst>
                <a:gd name="T0" fmla="*/ 269 w 276"/>
                <a:gd name="T1" fmla="*/ 36 h 36"/>
                <a:gd name="T2" fmla="*/ 7 w 276"/>
                <a:gd name="T3" fmla="*/ 36 h 36"/>
                <a:gd name="T4" fmla="*/ 0 w 276"/>
                <a:gd name="T5" fmla="*/ 29 h 36"/>
                <a:gd name="T6" fmla="*/ 0 w 276"/>
                <a:gd name="T7" fmla="*/ 7 h 36"/>
                <a:gd name="T8" fmla="*/ 7 w 276"/>
                <a:gd name="T9" fmla="*/ 0 h 36"/>
                <a:gd name="T10" fmla="*/ 269 w 276"/>
                <a:gd name="T11" fmla="*/ 0 h 36"/>
                <a:gd name="T12" fmla="*/ 276 w 276"/>
                <a:gd name="T13" fmla="*/ 7 h 36"/>
                <a:gd name="T14" fmla="*/ 276 w 276"/>
                <a:gd name="T15" fmla="*/ 29 h 36"/>
                <a:gd name="T16" fmla="*/ 269 w 27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6">
                  <a:moveTo>
                    <a:pt x="269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3" y="36"/>
                    <a:pt x="0" y="33"/>
                    <a:pt x="0" y="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29"/>
                    <a:pt x="276" y="29"/>
                    <a:pt x="276" y="29"/>
                  </a:cubicBezTo>
                  <a:cubicBezTo>
                    <a:pt x="276" y="33"/>
                    <a:pt x="273" y="36"/>
                    <a:pt x="269" y="36"/>
                  </a:cubicBezTo>
                  <a:close/>
                </a:path>
              </a:pathLst>
            </a:custGeom>
            <a:solidFill>
              <a:srgbClr val="E0F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64">
              <a:extLst>
                <a:ext uri="{FF2B5EF4-FFF2-40B4-BE49-F238E27FC236}">
                  <a16:creationId xmlns:a16="http://schemas.microsoft.com/office/drawing/2014/main" id="{F20ED92A-7B21-4530-9583-CCCF36DAC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5148263"/>
              <a:ext cx="765175" cy="100013"/>
            </a:xfrm>
            <a:custGeom>
              <a:avLst/>
              <a:gdLst>
                <a:gd name="T0" fmla="*/ 269 w 276"/>
                <a:gd name="T1" fmla="*/ 36 h 36"/>
                <a:gd name="T2" fmla="*/ 7 w 276"/>
                <a:gd name="T3" fmla="*/ 36 h 36"/>
                <a:gd name="T4" fmla="*/ 0 w 276"/>
                <a:gd name="T5" fmla="*/ 29 h 36"/>
                <a:gd name="T6" fmla="*/ 0 w 276"/>
                <a:gd name="T7" fmla="*/ 7 h 36"/>
                <a:gd name="T8" fmla="*/ 7 w 276"/>
                <a:gd name="T9" fmla="*/ 0 h 36"/>
                <a:gd name="T10" fmla="*/ 269 w 276"/>
                <a:gd name="T11" fmla="*/ 0 h 36"/>
                <a:gd name="T12" fmla="*/ 276 w 276"/>
                <a:gd name="T13" fmla="*/ 7 h 36"/>
                <a:gd name="T14" fmla="*/ 276 w 276"/>
                <a:gd name="T15" fmla="*/ 29 h 36"/>
                <a:gd name="T16" fmla="*/ 269 w 27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6">
                  <a:moveTo>
                    <a:pt x="269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3" y="36"/>
                    <a:pt x="0" y="33"/>
                    <a:pt x="0" y="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3" y="0"/>
                    <a:pt x="276" y="3"/>
                    <a:pt x="276" y="7"/>
                  </a:cubicBezTo>
                  <a:cubicBezTo>
                    <a:pt x="276" y="29"/>
                    <a:pt x="276" y="29"/>
                    <a:pt x="276" y="29"/>
                  </a:cubicBezTo>
                  <a:cubicBezTo>
                    <a:pt x="276" y="33"/>
                    <a:pt x="273" y="36"/>
                    <a:pt x="269" y="36"/>
                  </a:cubicBezTo>
                  <a:close/>
                </a:path>
              </a:pathLst>
            </a:custGeom>
            <a:noFill/>
            <a:ln w="22225" cap="flat">
              <a:solidFill>
                <a:srgbClr val="A6DF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65">
              <a:extLst>
                <a:ext uri="{FF2B5EF4-FFF2-40B4-BE49-F238E27FC236}">
                  <a16:creationId xmlns:a16="http://schemas.microsoft.com/office/drawing/2014/main" id="{12D59A30-51DD-40B9-A2B8-7B8B93065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0" y="4441826"/>
              <a:ext cx="452438" cy="452438"/>
            </a:xfrm>
            <a:custGeom>
              <a:avLst/>
              <a:gdLst>
                <a:gd name="T0" fmla="*/ 81 w 163"/>
                <a:gd name="T1" fmla="*/ 81 h 163"/>
                <a:gd name="T2" fmla="*/ 81 w 163"/>
                <a:gd name="T3" fmla="*/ 0 h 163"/>
                <a:gd name="T4" fmla="*/ 0 w 163"/>
                <a:gd name="T5" fmla="*/ 82 h 163"/>
                <a:gd name="T6" fmla="*/ 82 w 163"/>
                <a:gd name="T7" fmla="*/ 163 h 163"/>
                <a:gd name="T8" fmla="*/ 163 w 163"/>
                <a:gd name="T9" fmla="*/ 82 h 163"/>
                <a:gd name="T10" fmla="*/ 163 w 163"/>
                <a:gd name="T11" fmla="*/ 81 h 163"/>
                <a:gd name="T12" fmla="*/ 81 w 163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163">
                  <a:moveTo>
                    <a:pt x="81" y="81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1"/>
                    <a:pt x="0" y="37"/>
                    <a:pt x="0" y="82"/>
                  </a:cubicBezTo>
                  <a:cubicBezTo>
                    <a:pt x="0" y="127"/>
                    <a:pt x="37" y="163"/>
                    <a:pt x="82" y="163"/>
                  </a:cubicBezTo>
                  <a:cubicBezTo>
                    <a:pt x="127" y="163"/>
                    <a:pt x="163" y="127"/>
                    <a:pt x="163" y="82"/>
                  </a:cubicBezTo>
                  <a:cubicBezTo>
                    <a:pt x="163" y="81"/>
                    <a:pt x="163" y="81"/>
                    <a:pt x="163" y="81"/>
                  </a:cubicBezTo>
                  <a:lnTo>
                    <a:pt x="81" y="81"/>
                  </a:lnTo>
                  <a:close/>
                </a:path>
              </a:pathLst>
            </a:custGeom>
            <a:solidFill>
              <a:srgbClr val="E0F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66">
              <a:extLst>
                <a:ext uri="{FF2B5EF4-FFF2-40B4-BE49-F238E27FC236}">
                  <a16:creationId xmlns:a16="http://schemas.microsoft.com/office/drawing/2014/main" id="{B7EC828C-4B06-4A43-B647-EB2BCB990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4411663"/>
              <a:ext cx="227013" cy="223838"/>
            </a:xfrm>
            <a:custGeom>
              <a:avLst/>
              <a:gdLst>
                <a:gd name="T0" fmla="*/ 0 w 82"/>
                <a:gd name="T1" fmla="*/ 0 h 81"/>
                <a:gd name="T2" fmla="*/ 0 w 82"/>
                <a:gd name="T3" fmla="*/ 0 h 81"/>
                <a:gd name="T4" fmla="*/ 0 w 82"/>
                <a:gd name="T5" fmla="*/ 81 h 81"/>
                <a:gd name="T6" fmla="*/ 82 w 82"/>
                <a:gd name="T7" fmla="*/ 81 h 81"/>
                <a:gd name="T8" fmla="*/ 0 w 82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36"/>
                    <a:pt x="45" y="0"/>
                    <a:pt x="0" y="0"/>
                  </a:cubicBezTo>
                  <a:close/>
                </a:path>
              </a:pathLst>
            </a:custGeom>
            <a:solidFill>
              <a:srgbClr val="B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67">
              <a:extLst>
                <a:ext uri="{FF2B5EF4-FFF2-40B4-BE49-F238E27FC236}">
                  <a16:creationId xmlns:a16="http://schemas.microsoft.com/office/drawing/2014/main" id="{925FB53C-F425-4F6C-84CB-557149300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0" y="4441826"/>
              <a:ext cx="452438" cy="452438"/>
            </a:xfrm>
            <a:custGeom>
              <a:avLst/>
              <a:gdLst>
                <a:gd name="T0" fmla="*/ 81 w 163"/>
                <a:gd name="T1" fmla="*/ 81 h 163"/>
                <a:gd name="T2" fmla="*/ 81 w 163"/>
                <a:gd name="T3" fmla="*/ 0 h 163"/>
                <a:gd name="T4" fmla="*/ 0 w 163"/>
                <a:gd name="T5" fmla="*/ 82 h 163"/>
                <a:gd name="T6" fmla="*/ 82 w 163"/>
                <a:gd name="T7" fmla="*/ 163 h 163"/>
                <a:gd name="T8" fmla="*/ 163 w 163"/>
                <a:gd name="T9" fmla="*/ 82 h 163"/>
                <a:gd name="T10" fmla="*/ 163 w 163"/>
                <a:gd name="T11" fmla="*/ 81 h 163"/>
                <a:gd name="T12" fmla="*/ 81 w 163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163">
                  <a:moveTo>
                    <a:pt x="81" y="81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1"/>
                    <a:pt x="0" y="37"/>
                    <a:pt x="0" y="82"/>
                  </a:cubicBezTo>
                  <a:cubicBezTo>
                    <a:pt x="0" y="127"/>
                    <a:pt x="37" y="163"/>
                    <a:pt x="82" y="163"/>
                  </a:cubicBezTo>
                  <a:cubicBezTo>
                    <a:pt x="127" y="163"/>
                    <a:pt x="163" y="127"/>
                    <a:pt x="163" y="82"/>
                  </a:cubicBezTo>
                  <a:cubicBezTo>
                    <a:pt x="163" y="81"/>
                    <a:pt x="163" y="81"/>
                    <a:pt x="163" y="81"/>
                  </a:cubicBezTo>
                  <a:lnTo>
                    <a:pt x="81" y="81"/>
                  </a:lnTo>
                  <a:close/>
                </a:path>
              </a:pathLst>
            </a:custGeom>
            <a:noFill/>
            <a:ln w="22225" cap="flat">
              <a:solidFill>
                <a:srgbClr val="A6DF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68">
              <a:extLst>
                <a:ext uri="{FF2B5EF4-FFF2-40B4-BE49-F238E27FC236}">
                  <a16:creationId xmlns:a16="http://schemas.microsoft.com/office/drawing/2014/main" id="{D4ABA6D7-850C-482D-83F1-4C08EDB29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4411663"/>
              <a:ext cx="227013" cy="223838"/>
            </a:xfrm>
            <a:custGeom>
              <a:avLst/>
              <a:gdLst>
                <a:gd name="T0" fmla="*/ 0 w 82"/>
                <a:gd name="T1" fmla="*/ 0 h 81"/>
                <a:gd name="T2" fmla="*/ 0 w 82"/>
                <a:gd name="T3" fmla="*/ 0 h 81"/>
                <a:gd name="T4" fmla="*/ 0 w 82"/>
                <a:gd name="T5" fmla="*/ 81 h 81"/>
                <a:gd name="T6" fmla="*/ 82 w 82"/>
                <a:gd name="T7" fmla="*/ 81 h 81"/>
                <a:gd name="T8" fmla="*/ 0 w 82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36"/>
                    <a:pt x="45" y="0"/>
                    <a:pt x="0" y="0"/>
                  </a:cubicBezTo>
                  <a:close/>
                </a:path>
              </a:pathLst>
            </a:custGeom>
            <a:noFill/>
            <a:ln w="22225" cap="flat">
              <a:solidFill>
                <a:srgbClr val="94D6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Oval 69">
              <a:extLst>
                <a:ext uri="{FF2B5EF4-FFF2-40B4-BE49-F238E27FC236}">
                  <a16:creationId xmlns:a16="http://schemas.microsoft.com/office/drawing/2014/main" id="{6E8496A0-5A55-4666-B5D4-2352919EB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050" y="1754188"/>
              <a:ext cx="1231900" cy="1231900"/>
            </a:xfrm>
            <a:prstGeom prst="ellipse">
              <a:avLst/>
            </a:pr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Oval 70">
              <a:extLst>
                <a:ext uri="{FF2B5EF4-FFF2-40B4-BE49-F238E27FC236}">
                  <a16:creationId xmlns:a16="http://schemas.microsoft.com/office/drawing/2014/main" id="{12DAE466-F512-4A5E-A368-23977A4BC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050" y="1754188"/>
              <a:ext cx="1231900" cy="1231900"/>
            </a:xfrm>
            <a:prstGeom prst="ellipse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Oval 71">
              <a:extLst>
                <a:ext uri="{FF2B5EF4-FFF2-40B4-BE49-F238E27FC236}">
                  <a16:creationId xmlns:a16="http://schemas.microsoft.com/office/drawing/2014/main" id="{846E53A4-0A45-4578-859E-809BC0F08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163" y="1889126"/>
              <a:ext cx="955675" cy="958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Oval 72">
              <a:extLst>
                <a:ext uri="{FF2B5EF4-FFF2-40B4-BE49-F238E27FC236}">
                  <a16:creationId xmlns:a16="http://schemas.microsoft.com/office/drawing/2014/main" id="{EF017A34-AC99-4BAA-A34A-40350FA3F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163" y="1889126"/>
              <a:ext cx="955675" cy="958850"/>
            </a:xfrm>
            <a:prstGeom prst="ellipse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73">
              <a:extLst>
                <a:ext uri="{FF2B5EF4-FFF2-40B4-BE49-F238E27FC236}">
                  <a16:creationId xmlns:a16="http://schemas.microsoft.com/office/drawing/2014/main" id="{37E6AF9B-F7A3-4814-A7EA-D87C53165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425" y="2365376"/>
              <a:ext cx="257175" cy="300038"/>
            </a:xfrm>
            <a:custGeom>
              <a:avLst/>
              <a:gdLst>
                <a:gd name="T0" fmla="*/ 90 w 93"/>
                <a:gd name="T1" fmla="*/ 103 h 108"/>
                <a:gd name="T2" fmla="*/ 86 w 93"/>
                <a:gd name="T3" fmla="*/ 106 h 108"/>
                <a:gd name="T4" fmla="*/ 78 w 93"/>
                <a:gd name="T5" fmla="*/ 105 h 108"/>
                <a:gd name="T6" fmla="*/ 2 w 93"/>
                <a:gd name="T7" fmla="*/ 14 h 108"/>
                <a:gd name="T8" fmla="*/ 3 w 93"/>
                <a:gd name="T9" fmla="*/ 6 h 108"/>
                <a:gd name="T10" fmla="*/ 7 w 93"/>
                <a:gd name="T11" fmla="*/ 2 h 108"/>
                <a:gd name="T12" fmla="*/ 16 w 93"/>
                <a:gd name="T13" fmla="*/ 3 h 108"/>
                <a:gd name="T14" fmla="*/ 91 w 93"/>
                <a:gd name="T15" fmla="*/ 95 h 108"/>
                <a:gd name="T16" fmla="*/ 90 w 93"/>
                <a:gd name="T17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90" y="103"/>
                  </a:moveTo>
                  <a:cubicBezTo>
                    <a:pt x="86" y="106"/>
                    <a:pt x="86" y="106"/>
                    <a:pt x="86" y="106"/>
                  </a:cubicBezTo>
                  <a:cubicBezTo>
                    <a:pt x="83" y="108"/>
                    <a:pt x="80" y="108"/>
                    <a:pt x="78" y="10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1"/>
                    <a:pt x="1" y="8"/>
                    <a:pt x="3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0"/>
                    <a:pt x="14" y="1"/>
                    <a:pt x="16" y="3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3" y="97"/>
                    <a:pt x="92" y="101"/>
                    <a:pt x="90" y="103"/>
                  </a:cubicBez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74">
              <a:extLst>
                <a:ext uri="{FF2B5EF4-FFF2-40B4-BE49-F238E27FC236}">
                  <a16:creationId xmlns:a16="http://schemas.microsoft.com/office/drawing/2014/main" id="{E3BA018A-8324-4D73-8289-46D51CAEC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425" y="2365376"/>
              <a:ext cx="257175" cy="300038"/>
            </a:xfrm>
            <a:custGeom>
              <a:avLst/>
              <a:gdLst>
                <a:gd name="T0" fmla="*/ 90 w 93"/>
                <a:gd name="T1" fmla="*/ 103 h 108"/>
                <a:gd name="T2" fmla="*/ 86 w 93"/>
                <a:gd name="T3" fmla="*/ 106 h 108"/>
                <a:gd name="T4" fmla="*/ 78 w 93"/>
                <a:gd name="T5" fmla="*/ 105 h 108"/>
                <a:gd name="T6" fmla="*/ 2 w 93"/>
                <a:gd name="T7" fmla="*/ 14 h 108"/>
                <a:gd name="T8" fmla="*/ 3 w 93"/>
                <a:gd name="T9" fmla="*/ 6 h 108"/>
                <a:gd name="T10" fmla="*/ 7 w 93"/>
                <a:gd name="T11" fmla="*/ 2 h 108"/>
                <a:gd name="T12" fmla="*/ 16 w 93"/>
                <a:gd name="T13" fmla="*/ 3 h 108"/>
                <a:gd name="T14" fmla="*/ 91 w 93"/>
                <a:gd name="T15" fmla="*/ 95 h 108"/>
                <a:gd name="T16" fmla="*/ 90 w 93"/>
                <a:gd name="T17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90" y="103"/>
                  </a:moveTo>
                  <a:cubicBezTo>
                    <a:pt x="86" y="106"/>
                    <a:pt x="86" y="106"/>
                    <a:pt x="86" y="106"/>
                  </a:cubicBezTo>
                  <a:cubicBezTo>
                    <a:pt x="83" y="108"/>
                    <a:pt x="80" y="108"/>
                    <a:pt x="78" y="10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1"/>
                    <a:pt x="1" y="8"/>
                    <a:pt x="3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0"/>
                    <a:pt x="14" y="1"/>
                    <a:pt x="16" y="3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3" y="97"/>
                    <a:pt x="92" y="101"/>
                    <a:pt x="90" y="103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75">
              <a:extLst>
                <a:ext uri="{FF2B5EF4-FFF2-40B4-BE49-F238E27FC236}">
                  <a16:creationId xmlns:a16="http://schemas.microsoft.com/office/drawing/2014/main" id="{D7A51C37-6E75-414A-B7F4-8CC0CC913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075" y="2052638"/>
              <a:ext cx="65088" cy="360363"/>
            </a:xfrm>
            <a:custGeom>
              <a:avLst/>
              <a:gdLst>
                <a:gd name="T0" fmla="*/ 16 w 23"/>
                <a:gd name="T1" fmla="*/ 130 h 130"/>
                <a:gd name="T2" fmla="*/ 8 w 23"/>
                <a:gd name="T3" fmla="*/ 130 h 130"/>
                <a:gd name="T4" fmla="*/ 0 w 23"/>
                <a:gd name="T5" fmla="*/ 123 h 130"/>
                <a:gd name="T6" fmla="*/ 0 w 23"/>
                <a:gd name="T7" fmla="*/ 7 h 130"/>
                <a:gd name="T8" fmla="*/ 8 w 23"/>
                <a:gd name="T9" fmla="*/ 0 h 130"/>
                <a:gd name="T10" fmla="*/ 16 w 23"/>
                <a:gd name="T11" fmla="*/ 0 h 130"/>
                <a:gd name="T12" fmla="*/ 23 w 23"/>
                <a:gd name="T13" fmla="*/ 7 h 130"/>
                <a:gd name="T14" fmla="*/ 23 w 23"/>
                <a:gd name="T15" fmla="*/ 123 h 130"/>
                <a:gd name="T16" fmla="*/ 16 w 23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0">
                  <a:moveTo>
                    <a:pt x="16" y="130"/>
                  </a:moveTo>
                  <a:cubicBezTo>
                    <a:pt x="8" y="130"/>
                    <a:pt x="8" y="130"/>
                    <a:pt x="8" y="130"/>
                  </a:cubicBezTo>
                  <a:cubicBezTo>
                    <a:pt x="4" y="130"/>
                    <a:pt x="0" y="127"/>
                    <a:pt x="0" y="1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3" y="3"/>
                    <a:pt x="23" y="7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3" y="127"/>
                    <a:pt x="20" y="130"/>
                    <a:pt x="16" y="130"/>
                  </a:cubicBez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76">
              <a:extLst>
                <a:ext uri="{FF2B5EF4-FFF2-40B4-BE49-F238E27FC236}">
                  <a16:creationId xmlns:a16="http://schemas.microsoft.com/office/drawing/2014/main" id="{915F8AA8-C514-4FD7-A8DF-383D78129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075" y="2052638"/>
              <a:ext cx="65088" cy="360363"/>
            </a:xfrm>
            <a:custGeom>
              <a:avLst/>
              <a:gdLst>
                <a:gd name="T0" fmla="*/ 16 w 23"/>
                <a:gd name="T1" fmla="*/ 130 h 130"/>
                <a:gd name="T2" fmla="*/ 8 w 23"/>
                <a:gd name="T3" fmla="*/ 130 h 130"/>
                <a:gd name="T4" fmla="*/ 0 w 23"/>
                <a:gd name="T5" fmla="*/ 123 h 130"/>
                <a:gd name="T6" fmla="*/ 0 w 23"/>
                <a:gd name="T7" fmla="*/ 7 h 130"/>
                <a:gd name="T8" fmla="*/ 8 w 23"/>
                <a:gd name="T9" fmla="*/ 0 h 130"/>
                <a:gd name="T10" fmla="*/ 16 w 23"/>
                <a:gd name="T11" fmla="*/ 0 h 130"/>
                <a:gd name="T12" fmla="*/ 23 w 23"/>
                <a:gd name="T13" fmla="*/ 7 h 130"/>
                <a:gd name="T14" fmla="*/ 23 w 23"/>
                <a:gd name="T15" fmla="*/ 123 h 130"/>
                <a:gd name="T16" fmla="*/ 16 w 23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0">
                  <a:moveTo>
                    <a:pt x="16" y="130"/>
                  </a:moveTo>
                  <a:cubicBezTo>
                    <a:pt x="8" y="130"/>
                    <a:pt x="8" y="130"/>
                    <a:pt x="8" y="130"/>
                  </a:cubicBezTo>
                  <a:cubicBezTo>
                    <a:pt x="4" y="130"/>
                    <a:pt x="0" y="127"/>
                    <a:pt x="0" y="1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3" y="3"/>
                    <a:pt x="23" y="7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3" y="127"/>
                    <a:pt x="20" y="130"/>
                    <a:pt x="16" y="130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Oval 77">
              <a:extLst>
                <a:ext uri="{FF2B5EF4-FFF2-40B4-BE49-F238E27FC236}">
                  <a16:creationId xmlns:a16="http://schemas.microsoft.com/office/drawing/2014/main" id="{A5E73169-7C6C-4AFF-B133-A969DB293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6075" y="1714501"/>
              <a:ext cx="719138" cy="720725"/>
            </a:xfrm>
            <a:prstGeom prst="ellipse">
              <a:avLst/>
            </a:prstGeom>
            <a:solidFill>
              <a:srgbClr val="FFD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78">
              <a:extLst>
                <a:ext uri="{FF2B5EF4-FFF2-40B4-BE49-F238E27FC236}">
                  <a16:creationId xmlns:a16="http://schemas.microsoft.com/office/drawing/2014/main" id="{15911B97-826A-495A-B610-F035D5F8D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525" y="1866901"/>
              <a:ext cx="674688" cy="528638"/>
            </a:xfrm>
            <a:custGeom>
              <a:avLst/>
              <a:gdLst>
                <a:gd name="T0" fmla="*/ 234 w 244"/>
                <a:gd name="T1" fmla="*/ 25 h 191"/>
                <a:gd name="T2" fmla="*/ 228 w 244"/>
                <a:gd name="T3" fmla="*/ 17 h 191"/>
                <a:gd name="T4" fmla="*/ 8 w 244"/>
                <a:gd name="T5" fmla="*/ 0 h 191"/>
                <a:gd name="T6" fmla="*/ 0 w 244"/>
                <a:gd name="T7" fmla="*/ 14 h 191"/>
                <a:gd name="T8" fmla="*/ 172 w 244"/>
                <a:gd name="T9" fmla="*/ 191 h 191"/>
                <a:gd name="T10" fmla="*/ 244 w 244"/>
                <a:gd name="T11" fmla="*/ 75 h 191"/>
                <a:gd name="T12" fmla="*/ 234 w 244"/>
                <a:gd name="T13" fmla="*/ 2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191">
                  <a:moveTo>
                    <a:pt x="234" y="25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9"/>
                    <a:pt x="0" y="1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215" y="170"/>
                    <a:pt x="244" y="126"/>
                    <a:pt x="244" y="75"/>
                  </a:cubicBezTo>
                  <a:cubicBezTo>
                    <a:pt x="244" y="57"/>
                    <a:pt x="241" y="41"/>
                    <a:pt x="234" y="25"/>
                  </a:cubicBezTo>
                  <a:close/>
                </a:path>
              </a:pathLst>
            </a:custGeom>
            <a:solidFill>
              <a:srgbClr val="F4C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79">
              <a:extLst>
                <a:ext uri="{FF2B5EF4-FFF2-40B4-BE49-F238E27FC236}">
                  <a16:creationId xmlns:a16="http://schemas.microsoft.com/office/drawing/2014/main" id="{62CD3149-DD3D-4205-A5A9-FFF0D7463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984251"/>
              <a:ext cx="2343150" cy="2300288"/>
            </a:xfrm>
            <a:custGeom>
              <a:avLst/>
              <a:gdLst>
                <a:gd name="T0" fmla="*/ 1476 w 1476"/>
                <a:gd name="T1" fmla="*/ 1386 h 1449"/>
                <a:gd name="T2" fmla="*/ 1415 w 1476"/>
                <a:gd name="T3" fmla="*/ 1449 h 1449"/>
                <a:gd name="T4" fmla="*/ 0 w 1476"/>
                <a:gd name="T5" fmla="*/ 63 h 1449"/>
                <a:gd name="T6" fmla="*/ 59 w 1476"/>
                <a:gd name="T7" fmla="*/ 0 h 1449"/>
                <a:gd name="T8" fmla="*/ 1476 w 1476"/>
                <a:gd name="T9" fmla="*/ 1386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9">
                  <a:moveTo>
                    <a:pt x="1476" y="1386"/>
                  </a:moveTo>
                  <a:lnTo>
                    <a:pt x="1415" y="1449"/>
                  </a:lnTo>
                  <a:lnTo>
                    <a:pt x="0" y="63"/>
                  </a:lnTo>
                  <a:lnTo>
                    <a:pt x="59" y="0"/>
                  </a:lnTo>
                  <a:lnTo>
                    <a:pt x="1476" y="1386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80">
              <a:extLst>
                <a:ext uri="{FF2B5EF4-FFF2-40B4-BE49-F238E27FC236}">
                  <a16:creationId xmlns:a16="http://schemas.microsoft.com/office/drawing/2014/main" id="{27BDB046-57E1-4C7F-958D-BD3D02F41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984251"/>
              <a:ext cx="2343150" cy="2300288"/>
            </a:xfrm>
            <a:custGeom>
              <a:avLst/>
              <a:gdLst>
                <a:gd name="T0" fmla="*/ 1476 w 1476"/>
                <a:gd name="T1" fmla="*/ 1386 h 1449"/>
                <a:gd name="T2" fmla="*/ 1415 w 1476"/>
                <a:gd name="T3" fmla="*/ 1449 h 1449"/>
                <a:gd name="T4" fmla="*/ 0 w 1476"/>
                <a:gd name="T5" fmla="*/ 63 h 1449"/>
                <a:gd name="T6" fmla="*/ 59 w 1476"/>
                <a:gd name="T7" fmla="*/ 0 h 1449"/>
                <a:gd name="T8" fmla="*/ 1476 w 1476"/>
                <a:gd name="T9" fmla="*/ 1386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9">
                  <a:moveTo>
                    <a:pt x="1476" y="1386"/>
                  </a:moveTo>
                  <a:lnTo>
                    <a:pt x="1415" y="1449"/>
                  </a:lnTo>
                  <a:lnTo>
                    <a:pt x="0" y="63"/>
                  </a:lnTo>
                  <a:lnTo>
                    <a:pt x="59" y="0"/>
                  </a:lnTo>
                  <a:lnTo>
                    <a:pt x="1476" y="1386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81">
              <a:extLst>
                <a:ext uri="{FF2B5EF4-FFF2-40B4-BE49-F238E27FC236}">
                  <a16:creationId xmlns:a16="http://schemas.microsoft.com/office/drawing/2014/main" id="{FBA9AC2C-6550-4297-98E9-7A7ED25C1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1155701"/>
              <a:ext cx="2343150" cy="2298700"/>
            </a:xfrm>
            <a:custGeom>
              <a:avLst/>
              <a:gdLst>
                <a:gd name="T0" fmla="*/ 1476 w 1476"/>
                <a:gd name="T1" fmla="*/ 1387 h 1448"/>
                <a:gd name="T2" fmla="*/ 1417 w 1476"/>
                <a:gd name="T3" fmla="*/ 1448 h 1448"/>
                <a:gd name="T4" fmla="*/ 0 w 1476"/>
                <a:gd name="T5" fmla="*/ 63 h 1448"/>
                <a:gd name="T6" fmla="*/ 61 w 1476"/>
                <a:gd name="T7" fmla="*/ 0 h 1448"/>
                <a:gd name="T8" fmla="*/ 1476 w 1476"/>
                <a:gd name="T9" fmla="*/ 1387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8">
                  <a:moveTo>
                    <a:pt x="1476" y="1387"/>
                  </a:moveTo>
                  <a:lnTo>
                    <a:pt x="1417" y="1448"/>
                  </a:lnTo>
                  <a:lnTo>
                    <a:pt x="0" y="63"/>
                  </a:lnTo>
                  <a:lnTo>
                    <a:pt x="61" y="0"/>
                  </a:lnTo>
                  <a:lnTo>
                    <a:pt x="1476" y="1387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82">
              <a:extLst>
                <a:ext uri="{FF2B5EF4-FFF2-40B4-BE49-F238E27FC236}">
                  <a16:creationId xmlns:a16="http://schemas.microsoft.com/office/drawing/2014/main" id="{87628E89-1AB9-4CD7-B6A0-ACDC3DA09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1155701"/>
              <a:ext cx="2343150" cy="2298700"/>
            </a:xfrm>
            <a:custGeom>
              <a:avLst/>
              <a:gdLst>
                <a:gd name="T0" fmla="*/ 1476 w 1476"/>
                <a:gd name="T1" fmla="*/ 1387 h 1448"/>
                <a:gd name="T2" fmla="*/ 1417 w 1476"/>
                <a:gd name="T3" fmla="*/ 1448 h 1448"/>
                <a:gd name="T4" fmla="*/ 0 w 1476"/>
                <a:gd name="T5" fmla="*/ 63 h 1448"/>
                <a:gd name="T6" fmla="*/ 61 w 1476"/>
                <a:gd name="T7" fmla="*/ 0 h 1448"/>
                <a:gd name="T8" fmla="*/ 1476 w 1476"/>
                <a:gd name="T9" fmla="*/ 1387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448">
                  <a:moveTo>
                    <a:pt x="1476" y="1387"/>
                  </a:moveTo>
                  <a:lnTo>
                    <a:pt x="1417" y="1448"/>
                  </a:lnTo>
                  <a:lnTo>
                    <a:pt x="0" y="63"/>
                  </a:lnTo>
                  <a:lnTo>
                    <a:pt x="61" y="0"/>
                  </a:lnTo>
                  <a:lnTo>
                    <a:pt x="1476" y="1387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83">
              <a:extLst>
                <a:ext uri="{FF2B5EF4-FFF2-40B4-BE49-F238E27FC236}">
                  <a16:creationId xmlns:a16="http://schemas.microsoft.com/office/drawing/2014/main" id="{5B309324-A501-47E6-A8BA-876043DAB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1538" y="757238"/>
              <a:ext cx="884238" cy="893763"/>
            </a:xfrm>
            <a:custGeom>
              <a:avLst/>
              <a:gdLst>
                <a:gd name="T0" fmla="*/ 116 w 319"/>
                <a:gd name="T1" fmla="*/ 305 h 323"/>
                <a:gd name="T2" fmla="*/ 22 w 319"/>
                <a:gd name="T3" fmla="*/ 221 h 323"/>
                <a:gd name="T4" fmla="*/ 18 w 319"/>
                <a:gd name="T5" fmla="*/ 153 h 323"/>
                <a:gd name="T6" fmla="*/ 135 w 319"/>
                <a:gd name="T7" fmla="*/ 22 h 323"/>
                <a:gd name="T8" fmla="*/ 203 w 319"/>
                <a:gd name="T9" fmla="*/ 18 h 323"/>
                <a:gd name="T10" fmla="*/ 297 w 319"/>
                <a:gd name="T11" fmla="*/ 102 h 323"/>
                <a:gd name="T12" fmla="*/ 301 w 319"/>
                <a:gd name="T13" fmla="*/ 170 h 323"/>
                <a:gd name="T14" fmla="*/ 184 w 319"/>
                <a:gd name="T15" fmla="*/ 301 h 323"/>
                <a:gd name="T16" fmla="*/ 116 w 319"/>
                <a:gd name="T17" fmla="*/ 30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323">
                  <a:moveTo>
                    <a:pt x="116" y="305"/>
                  </a:moveTo>
                  <a:cubicBezTo>
                    <a:pt x="22" y="221"/>
                    <a:pt x="22" y="221"/>
                    <a:pt x="22" y="221"/>
                  </a:cubicBezTo>
                  <a:cubicBezTo>
                    <a:pt x="2" y="203"/>
                    <a:pt x="0" y="172"/>
                    <a:pt x="18" y="153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53" y="2"/>
                    <a:pt x="183" y="0"/>
                    <a:pt x="203" y="18"/>
                  </a:cubicBezTo>
                  <a:cubicBezTo>
                    <a:pt x="297" y="102"/>
                    <a:pt x="297" y="102"/>
                    <a:pt x="297" y="102"/>
                  </a:cubicBezTo>
                  <a:cubicBezTo>
                    <a:pt x="317" y="120"/>
                    <a:pt x="319" y="151"/>
                    <a:pt x="301" y="17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66" y="321"/>
                    <a:pt x="136" y="323"/>
                    <a:pt x="116" y="305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84">
              <a:extLst>
                <a:ext uri="{FF2B5EF4-FFF2-40B4-BE49-F238E27FC236}">
                  <a16:creationId xmlns:a16="http://schemas.microsoft.com/office/drawing/2014/main" id="{40D9A84D-0FDC-4A98-B277-A2BD0AE0A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1189038"/>
              <a:ext cx="620713" cy="425450"/>
            </a:xfrm>
            <a:custGeom>
              <a:avLst/>
              <a:gdLst>
                <a:gd name="T0" fmla="*/ 221 w 224"/>
                <a:gd name="T1" fmla="*/ 79 h 154"/>
                <a:gd name="T2" fmla="*/ 1 w 224"/>
                <a:gd name="T3" fmla="*/ 17 h 154"/>
                <a:gd name="T4" fmla="*/ 4 w 224"/>
                <a:gd name="T5" fmla="*/ 49 h 154"/>
                <a:gd name="T6" fmla="*/ 114 w 224"/>
                <a:gd name="T7" fmla="*/ 149 h 154"/>
                <a:gd name="T8" fmla="*/ 185 w 224"/>
                <a:gd name="T9" fmla="*/ 126 h 154"/>
                <a:gd name="T10" fmla="*/ 224 w 224"/>
                <a:gd name="T11" fmla="*/ 82 h 154"/>
                <a:gd name="T12" fmla="*/ 221 w 224"/>
                <a:gd name="T13" fmla="*/ 7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54">
                  <a:moveTo>
                    <a:pt x="221" y="79"/>
                  </a:moveTo>
                  <a:cubicBezTo>
                    <a:pt x="152" y="0"/>
                    <a:pt x="48" y="8"/>
                    <a:pt x="1" y="17"/>
                  </a:cubicBezTo>
                  <a:cubicBezTo>
                    <a:pt x="0" y="28"/>
                    <a:pt x="1" y="39"/>
                    <a:pt x="4" y="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39" y="154"/>
                    <a:pt x="167" y="146"/>
                    <a:pt x="185" y="126"/>
                  </a:cubicBezTo>
                  <a:cubicBezTo>
                    <a:pt x="224" y="82"/>
                    <a:pt x="224" y="82"/>
                    <a:pt x="224" y="82"/>
                  </a:cubicBezTo>
                  <a:cubicBezTo>
                    <a:pt x="223" y="81"/>
                    <a:pt x="222" y="80"/>
                    <a:pt x="221" y="79"/>
                  </a:cubicBezTo>
                  <a:close/>
                </a:path>
              </a:pathLst>
            </a:custGeom>
            <a:solidFill>
              <a:srgbClr val="7B7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Rectangle 85">
              <a:extLst>
                <a:ext uri="{FF2B5EF4-FFF2-40B4-BE49-F238E27FC236}">
                  <a16:creationId xmlns:a16="http://schemas.microsoft.com/office/drawing/2014/main" id="{8FE73A38-A632-42FB-8FE7-4EA2CAB49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3813" y="3756026"/>
              <a:ext cx="138113" cy="1392238"/>
            </a:xfrm>
            <a:prstGeom prst="rect">
              <a:avLst/>
            </a:pr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Rectangle 86">
              <a:extLst>
                <a:ext uri="{FF2B5EF4-FFF2-40B4-BE49-F238E27FC236}">
                  <a16:creationId xmlns:a16="http://schemas.microsoft.com/office/drawing/2014/main" id="{5E3CBD39-7CC7-4549-9A69-85FF155D8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3813" y="3756026"/>
              <a:ext cx="138113" cy="1392238"/>
            </a:xfrm>
            <a:prstGeom prst="rect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Rectangle 87">
              <a:extLst>
                <a:ext uri="{FF2B5EF4-FFF2-40B4-BE49-F238E27FC236}">
                  <a16:creationId xmlns:a16="http://schemas.microsoft.com/office/drawing/2014/main" id="{E526AB2F-ED86-4A19-96DF-2FF4E2337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5688" y="3756026"/>
              <a:ext cx="134938" cy="1392238"/>
            </a:xfrm>
            <a:prstGeom prst="rect">
              <a:avLst/>
            </a:pr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Rectangle 88">
              <a:extLst>
                <a:ext uri="{FF2B5EF4-FFF2-40B4-BE49-F238E27FC236}">
                  <a16:creationId xmlns:a16="http://schemas.microsoft.com/office/drawing/2014/main" id="{628DFF13-BDBF-4A80-A59F-ABFC3FFA6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5688" y="3756026"/>
              <a:ext cx="134938" cy="1392238"/>
            </a:xfrm>
            <a:prstGeom prst="rect">
              <a:avLst/>
            </a:pr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89">
              <a:extLst>
                <a:ext uri="{FF2B5EF4-FFF2-40B4-BE49-F238E27FC236}">
                  <a16:creationId xmlns:a16="http://schemas.microsoft.com/office/drawing/2014/main" id="{4128A842-BD64-45DB-97EF-7102A81E6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513" y="2881313"/>
              <a:ext cx="633413" cy="941388"/>
            </a:xfrm>
            <a:custGeom>
              <a:avLst/>
              <a:gdLst>
                <a:gd name="T0" fmla="*/ 181 w 229"/>
                <a:gd name="T1" fmla="*/ 340 h 340"/>
                <a:gd name="T2" fmla="*/ 48 w 229"/>
                <a:gd name="T3" fmla="*/ 340 h 340"/>
                <a:gd name="T4" fmla="*/ 0 w 229"/>
                <a:gd name="T5" fmla="*/ 292 h 340"/>
                <a:gd name="T6" fmla="*/ 0 w 229"/>
                <a:gd name="T7" fmla="*/ 48 h 340"/>
                <a:gd name="T8" fmla="*/ 48 w 229"/>
                <a:gd name="T9" fmla="*/ 0 h 340"/>
                <a:gd name="T10" fmla="*/ 181 w 229"/>
                <a:gd name="T11" fmla="*/ 0 h 340"/>
                <a:gd name="T12" fmla="*/ 229 w 229"/>
                <a:gd name="T13" fmla="*/ 48 h 340"/>
                <a:gd name="T14" fmla="*/ 229 w 229"/>
                <a:gd name="T15" fmla="*/ 292 h 340"/>
                <a:gd name="T16" fmla="*/ 181 w 229"/>
                <a:gd name="T1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340">
                  <a:moveTo>
                    <a:pt x="181" y="340"/>
                  </a:moveTo>
                  <a:cubicBezTo>
                    <a:pt x="48" y="340"/>
                    <a:pt x="48" y="340"/>
                    <a:pt x="48" y="340"/>
                  </a:cubicBezTo>
                  <a:cubicBezTo>
                    <a:pt x="22" y="340"/>
                    <a:pt x="0" y="319"/>
                    <a:pt x="0" y="29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208" y="0"/>
                    <a:pt x="229" y="22"/>
                    <a:pt x="229" y="48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319"/>
                    <a:pt x="208" y="340"/>
                    <a:pt x="181" y="340"/>
                  </a:cubicBezTo>
                  <a:close/>
                </a:path>
              </a:pathLst>
            </a:custGeom>
            <a:solidFill>
              <a:srgbClr val="9A9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90">
              <a:extLst>
                <a:ext uri="{FF2B5EF4-FFF2-40B4-BE49-F238E27FC236}">
                  <a16:creationId xmlns:a16="http://schemas.microsoft.com/office/drawing/2014/main" id="{5678C769-C93E-47DB-8B4B-9B8422D46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513" y="2881313"/>
              <a:ext cx="633413" cy="941388"/>
            </a:xfrm>
            <a:custGeom>
              <a:avLst/>
              <a:gdLst>
                <a:gd name="T0" fmla="*/ 181 w 229"/>
                <a:gd name="T1" fmla="*/ 340 h 340"/>
                <a:gd name="T2" fmla="*/ 48 w 229"/>
                <a:gd name="T3" fmla="*/ 340 h 340"/>
                <a:gd name="T4" fmla="*/ 0 w 229"/>
                <a:gd name="T5" fmla="*/ 292 h 340"/>
                <a:gd name="T6" fmla="*/ 0 w 229"/>
                <a:gd name="T7" fmla="*/ 48 h 340"/>
                <a:gd name="T8" fmla="*/ 48 w 229"/>
                <a:gd name="T9" fmla="*/ 0 h 340"/>
                <a:gd name="T10" fmla="*/ 181 w 229"/>
                <a:gd name="T11" fmla="*/ 0 h 340"/>
                <a:gd name="T12" fmla="*/ 229 w 229"/>
                <a:gd name="T13" fmla="*/ 48 h 340"/>
                <a:gd name="T14" fmla="*/ 229 w 229"/>
                <a:gd name="T15" fmla="*/ 292 h 340"/>
                <a:gd name="T16" fmla="*/ 181 w 229"/>
                <a:gd name="T1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340">
                  <a:moveTo>
                    <a:pt x="181" y="340"/>
                  </a:moveTo>
                  <a:cubicBezTo>
                    <a:pt x="48" y="340"/>
                    <a:pt x="48" y="340"/>
                    <a:pt x="48" y="340"/>
                  </a:cubicBezTo>
                  <a:cubicBezTo>
                    <a:pt x="22" y="340"/>
                    <a:pt x="0" y="319"/>
                    <a:pt x="0" y="29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208" y="0"/>
                    <a:pt x="229" y="22"/>
                    <a:pt x="229" y="48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319"/>
                    <a:pt x="208" y="340"/>
                    <a:pt x="181" y="340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91">
              <a:extLst>
                <a:ext uri="{FF2B5EF4-FFF2-40B4-BE49-F238E27FC236}">
                  <a16:creationId xmlns:a16="http://schemas.microsoft.com/office/drawing/2014/main" id="{BD3C87FC-019E-4B3A-87A2-DBA89D69E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1538" y="757238"/>
              <a:ext cx="884238" cy="893763"/>
            </a:xfrm>
            <a:custGeom>
              <a:avLst/>
              <a:gdLst>
                <a:gd name="T0" fmla="*/ 116 w 319"/>
                <a:gd name="T1" fmla="*/ 305 h 323"/>
                <a:gd name="T2" fmla="*/ 22 w 319"/>
                <a:gd name="T3" fmla="*/ 221 h 323"/>
                <a:gd name="T4" fmla="*/ 18 w 319"/>
                <a:gd name="T5" fmla="*/ 153 h 323"/>
                <a:gd name="T6" fmla="*/ 135 w 319"/>
                <a:gd name="T7" fmla="*/ 22 h 323"/>
                <a:gd name="T8" fmla="*/ 203 w 319"/>
                <a:gd name="T9" fmla="*/ 18 h 323"/>
                <a:gd name="T10" fmla="*/ 297 w 319"/>
                <a:gd name="T11" fmla="*/ 102 h 323"/>
                <a:gd name="T12" fmla="*/ 301 w 319"/>
                <a:gd name="T13" fmla="*/ 170 h 323"/>
                <a:gd name="T14" fmla="*/ 184 w 319"/>
                <a:gd name="T15" fmla="*/ 301 h 323"/>
                <a:gd name="T16" fmla="*/ 116 w 319"/>
                <a:gd name="T17" fmla="*/ 30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323">
                  <a:moveTo>
                    <a:pt x="116" y="305"/>
                  </a:moveTo>
                  <a:cubicBezTo>
                    <a:pt x="22" y="221"/>
                    <a:pt x="22" y="221"/>
                    <a:pt x="22" y="221"/>
                  </a:cubicBezTo>
                  <a:cubicBezTo>
                    <a:pt x="2" y="203"/>
                    <a:pt x="0" y="172"/>
                    <a:pt x="18" y="153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53" y="2"/>
                    <a:pt x="183" y="0"/>
                    <a:pt x="203" y="18"/>
                  </a:cubicBezTo>
                  <a:cubicBezTo>
                    <a:pt x="297" y="102"/>
                    <a:pt x="297" y="102"/>
                    <a:pt x="297" y="102"/>
                  </a:cubicBezTo>
                  <a:cubicBezTo>
                    <a:pt x="317" y="120"/>
                    <a:pt x="319" y="151"/>
                    <a:pt x="301" y="17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66" y="321"/>
                    <a:pt x="136" y="323"/>
                    <a:pt x="116" y="305"/>
                  </a:cubicBez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92">
              <a:extLst>
                <a:ext uri="{FF2B5EF4-FFF2-40B4-BE49-F238E27FC236}">
                  <a16:creationId xmlns:a16="http://schemas.microsoft.com/office/drawing/2014/main" id="{A96A747D-1095-497B-9F42-7F6E4B009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7775" y="1122363"/>
              <a:ext cx="1684338" cy="1406525"/>
            </a:xfrm>
            <a:custGeom>
              <a:avLst/>
              <a:gdLst>
                <a:gd name="T0" fmla="*/ 521 w 608"/>
                <a:gd name="T1" fmla="*/ 508 h 508"/>
                <a:gd name="T2" fmla="*/ 421 w 608"/>
                <a:gd name="T3" fmla="*/ 89 h 508"/>
                <a:gd name="T4" fmla="*/ 0 w 608"/>
                <a:gd name="T5" fmla="*/ 184 h 508"/>
                <a:gd name="T6" fmla="*/ 521 w 608"/>
                <a:gd name="T7" fmla="*/ 50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508">
                  <a:moveTo>
                    <a:pt x="521" y="508"/>
                  </a:moveTo>
                  <a:cubicBezTo>
                    <a:pt x="608" y="365"/>
                    <a:pt x="563" y="177"/>
                    <a:pt x="421" y="89"/>
                  </a:cubicBezTo>
                  <a:cubicBezTo>
                    <a:pt x="278" y="0"/>
                    <a:pt x="90" y="43"/>
                    <a:pt x="0" y="184"/>
                  </a:cubicBezTo>
                  <a:lnTo>
                    <a:pt x="521" y="508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93">
              <a:extLst>
                <a:ext uri="{FF2B5EF4-FFF2-40B4-BE49-F238E27FC236}">
                  <a16:creationId xmlns:a16="http://schemas.microsoft.com/office/drawing/2014/main" id="{B3A4B511-F602-48D9-9D49-1804D235C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0063" y="1214438"/>
              <a:ext cx="1162050" cy="1311275"/>
            </a:xfrm>
            <a:custGeom>
              <a:avLst/>
              <a:gdLst>
                <a:gd name="T0" fmla="*/ 332 w 419"/>
                <a:gd name="T1" fmla="*/ 474 h 474"/>
                <a:gd name="T2" fmla="*/ 232 w 419"/>
                <a:gd name="T3" fmla="*/ 56 h 474"/>
                <a:gd name="T4" fmla="*/ 0 w 419"/>
                <a:gd name="T5" fmla="*/ 18 h 474"/>
                <a:gd name="T6" fmla="*/ 332 w 419"/>
                <a:gd name="T7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9" h="474">
                  <a:moveTo>
                    <a:pt x="332" y="474"/>
                  </a:moveTo>
                  <a:cubicBezTo>
                    <a:pt x="419" y="331"/>
                    <a:pt x="374" y="144"/>
                    <a:pt x="232" y="56"/>
                  </a:cubicBezTo>
                  <a:cubicBezTo>
                    <a:pt x="160" y="11"/>
                    <a:pt x="76" y="0"/>
                    <a:pt x="0" y="18"/>
                  </a:cubicBezTo>
                  <a:cubicBezTo>
                    <a:pt x="86" y="72"/>
                    <a:pt x="295" y="228"/>
                    <a:pt x="332" y="474"/>
                  </a:cubicBezTo>
                  <a:close/>
                </a:path>
              </a:pathLst>
            </a:custGeom>
            <a:solidFill>
              <a:srgbClr val="B2A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Freeform 94">
              <a:extLst>
                <a:ext uri="{FF2B5EF4-FFF2-40B4-BE49-F238E27FC236}">
                  <a16:creationId xmlns:a16="http://schemas.microsoft.com/office/drawing/2014/main" id="{D59CB25B-0C7C-44A2-9F9F-C5736081C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7775" y="1122363"/>
              <a:ext cx="1684338" cy="1406525"/>
            </a:xfrm>
            <a:custGeom>
              <a:avLst/>
              <a:gdLst>
                <a:gd name="T0" fmla="*/ 521 w 608"/>
                <a:gd name="T1" fmla="*/ 508 h 508"/>
                <a:gd name="T2" fmla="*/ 421 w 608"/>
                <a:gd name="T3" fmla="*/ 89 h 508"/>
                <a:gd name="T4" fmla="*/ 0 w 608"/>
                <a:gd name="T5" fmla="*/ 184 h 508"/>
                <a:gd name="T6" fmla="*/ 521 w 608"/>
                <a:gd name="T7" fmla="*/ 50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508">
                  <a:moveTo>
                    <a:pt x="521" y="508"/>
                  </a:moveTo>
                  <a:cubicBezTo>
                    <a:pt x="608" y="365"/>
                    <a:pt x="563" y="177"/>
                    <a:pt x="421" y="89"/>
                  </a:cubicBezTo>
                  <a:cubicBezTo>
                    <a:pt x="278" y="0"/>
                    <a:pt x="90" y="43"/>
                    <a:pt x="0" y="184"/>
                  </a:cubicBezTo>
                  <a:lnTo>
                    <a:pt x="521" y="508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95">
              <a:extLst>
                <a:ext uri="{FF2B5EF4-FFF2-40B4-BE49-F238E27FC236}">
                  <a16:creationId xmlns:a16="http://schemas.microsoft.com/office/drawing/2014/main" id="{3BBC3E59-5E5C-46C8-B578-2B44490EC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3068638"/>
              <a:ext cx="215900" cy="188913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5A4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96">
              <a:extLst>
                <a:ext uri="{FF2B5EF4-FFF2-40B4-BE49-F238E27FC236}">
                  <a16:creationId xmlns:a16="http://schemas.microsoft.com/office/drawing/2014/main" id="{CDF611D3-68D0-4C39-9A82-C2C5AA24F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3444876"/>
              <a:ext cx="215900" cy="188913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5A4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97">
              <a:extLst>
                <a:ext uri="{FF2B5EF4-FFF2-40B4-BE49-F238E27FC236}">
                  <a16:creationId xmlns:a16="http://schemas.microsoft.com/office/drawing/2014/main" id="{29D8017A-80C2-4E8E-A180-854FF8FA8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3068638"/>
              <a:ext cx="215900" cy="188913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98">
              <a:extLst>
                <a:ext uri="{FF2B5EF4-FFF2-40B4-BE49-F238E27FC236}">
                  <a16:creationId xmlns:a16="http://schemas.microsoft.com/office/drawing/2014/main" id="{8B881B40-1A63-42B7-B8D1-0DF803E24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3444876"/>
              <a:ext cx="215900" cy="188913"/>
            </a:xfrm>
            <a:custGeom>
              <a:avLst/>
              <a:gdLst>
                <a:gd name="T0" fmla="*/ 103 w 136"/>
                <a:gd name="T1" fmla="*/ 0 h 119"/>
                <a:gd name="T2" fmla="*/ 34 w 136"/>
                <a:gd name="T3" fmla="*/ 0 h 119"/>
                <a:gd name="T4" fmla="*/ 0 w 136"/>
                <a:gd name="T5" fmla="*/ 60 h 119"/>
                <a:gd name="T6" fmla="*/ 34 w 136"/>
                <a:gd name="T7" fmla="*/ 119 h 119"/>
                <a:gd name="T8" fmla="*/ 103 w 136"/>
                <a:gd name="T9" fmla="*/ 119 h 119"/>
                <a:gd name="T10" fmla="*/ 136 w 136"/>
                <a:gd name="T11" fmla="*/ 60 h 119"/>
                <a:gd name="T12" fmla="*/ 103 w 136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19">
                  <a:moveTo>
                    <a:pt x="103" y="0"/>
                  </a:moveTo>
                  <a:lnTo>
                    <a:pt x="34" y="0"/>
                  </a:lnTo>
                  <a:lnTo>
                    <a:pt x="0" y="60"/>
                  </a:lnTo>
                  <a:lnTo>
                    <a:pt x="34" y="119"/>
                  </a:lnTo>
                  <a:lnTo>
                    <a:pt x="103" y="119"/>
                  </a:lnTo>
                  <a:lnTo>
                    <a:pt x="136" y="60"/>
                  </a:lnTo>
                  <a:lnTo>
                    <a:pt x="103" y="0"/>
                  </a:ln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Freeform 99">
              <a:extLst>
                <a:ext uri="{FF2B5EF4-FFF2-40B4-BE49-F238E27FC236}">
                  <a16:creationId xmlns:a16="http://schemas.microsoft.com/office/drawing/2014/main" id="{2C5561C0-4152-4BCC-AFBF-E08A20023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350" y="1019176"/>
              <a:ext cx="212725" cy="207963"/>
            </a:xfrm>
            <a:custGeom>
              <a:avLst/>
              <a:gdLst>
                <a:gd name="T0" fmla="*/ 114 w 134"/>
                <a:gd name="T1" fmla="*/ 16 h 131"/>
                <a:gd name="T2" fmla="*/ 45 w 134"/>
                <a:gd name="T3" fmla="*/ 0 h 131"/>
                <a:gd name="T4" fmla="*/ 0 w 134"/>
                <a:gd name="T5" fmla="*/ 53 h 131"/>
                <a:gd name="T6" fmla="*/ 21 w 134"/>
                <a:gd name="T7" fmla="*/ 117 h 131"/>
                <a:gd name="T8" fmla="*/ 89 w 134"/>
                <a:gd name="T9" fmla="*/ 131 h 131"/>
                <a:gd name="T10" fmla="*/ 134 w 134"/>
                <a:gd name="T11" fmla="*/ 81 h 131"/>
                <a:gd name="T12" fmla="*/ 114 w 134"/>
                <a:gd name="T13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31">
                  <a:moveTo>
                    <a:pt x="114" y="16"/>
                  </a:moveTo>
                  <a:lnTo>
                    <a:pt x="45" y="0"/>
                  </a:lnTo>
                  <a:lnTo>
                    <a:pt x="0" y="53"/>
                  </a:lnTo>
                  <a:lnTo>
                    <a:pt x="21" y="117"/>
                  </a:lnTo>
                  <a:lnTo>
                    <a:pt x="89" y="131"/>
                  </a:lnTo>
                  <a:lnTo>
                    <a:pt x="134" y="81"/>
                  </a:lnTo>
                  <a:lnTo>
                    <a:pt x="114" y="16"/>
                  </a:lnTo>
                  <a:close/>
                </a:path>
              </a:pathLst>
            </a:custGeom>
            <a:solidFill>
              <a:srgbClr val="5A4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100">
              <a:extLst>
                <a:ext uri="{FF2B5EF4-FFF2-40B4-BE49-F238E27FC236}">
                  <a16:creationId xmlns:a16="http://schemas.microsoft.com/office/drawing/2014/main" id="{6645B957-B367-4002-8A33-695950737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350" y="1019176"/>
              <a:ext cx="212725" cy="207963"/>
            </a:xfrm>
            <a:custGeom>
              <a:avLst/>
              <a:gdLst>
                <a:gd name="T0" fmla="*/ 114 w 134"/>
                <a:gd name="T1" fmla="*/ 16 h 131"/>
                <a:gd name="T2" fmla="*/ 45 w 134"/>
                <a:gd name="T3" fmla="*/ 0 h 131"/>
                <a:gd name="T4" fmla="*/ 0 w 134"/>
                <a:gd name="T5" fmla="*/ 53 h 131"/>
                <a:gd name="T6" fmla="*/ 21 w 134"/>
                <a:gd name="T7" fmla="*/ 117 h 131"/>
                <a:gd name="T8" fmla="*/ 89 w 134"/>
                <a:gd name="T9" fmla="*/ 131 h 131"/>
                <a:gd name="T10" fmla="*/ 134 w 134"/>
                <a:gd name="T11" fmla="*/ 81 h 131"/>
                <a:gd name="T12" fmla="*/ 114 w 134"/>
                <a:gd name="T13" fmla="*/ 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31">
                  <a:moveTo>
                    <a:pt x="114" y="16"/>
                  </a:moveTo>
                  <a:lnTo>
                    <a:pt x="45" y="0"/>
                  </a:lnTo>
                  <a:lnTo>
                    <a:pt x="0" y="53"/>
                  </a:lnTo>
                  <a:lnTo>
                    <a:pt x="21" y="117"/>
                  </a:lnTo>
                  <a:lnTo>
                    <a:pt x="89" y="131"/>
                  </a:lnTo>
                  <a:lnTo>
                    <a:pt x="134" y="81"/>
                  </a:lnTo>
                  <a:lnTo>
                    <a:pt x="114" y="16"/>
                  </a:ln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101">
              <a:extLst>
                <a:ext uri="{FF2B5EF4-FFF2-40B4-BE49-F238E27FC236}">
                  <a16:creationId xmlns:a16="http://schemas.microsoft.com/office/drawing/2014/main" id="{AE5E2BA3-DD6A-4A52-A494-13DD38647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5057776"/>
              <a:ext cx="1989138" cy="666750"/>
            </a:xfrm>
            <a:custGeom>
              <a:avLst/>
              <a:gdLst>
                <a:gd name="T0" fmla="*/ 718 w 718"/>
                <a:gd name="T1" fmla="*/ 241 h 241"/>
                <a:gd name="T2" fmla="*/ 0 w 718"/>
                <a:gd name="T3" fmla="*/ 241 h 241"/>
                <a:gd name="T4" fmla="*/ 0 w 718"/>
                <a:gd name="T5" fmla="*/ 93 h 241"/>
                <a:gd name="T6" fmla="*/ 93 w 718"/>
                <a:gd name="T7" fmla="*/ 0 h 241"/>
                <a:gd name="T8" fmla="*/ 621 w 718"/>
                <a:gd name="T9" fmla="*/ 0 h 241"/>
                <a:gd name="T10" fmla="*/ 718 w 718"/>
                <a:gd name="T11" fmla="*/ 96 h 241"/>
                <a:gd name="T12" fmla="*/ 718 w 718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8" h="241">
                  <a:moveTo>
                    <a:pt x="718" y="241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1"/>
                    <a:pt x="42" y="0"/>
                    <a:pt x="93" y="0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675" y="0"/>
                    <a:pt x="718" y="43"/>
                    <a:pt x="718" y="96"/>
                  </a:cubicBezTo>
                  <a:lnTo>
                    <a:pt x="718" y="241"/>
                  </a:lnTo>
                  <a:close/>
                </a:path>
              </a:pathLst>
            </a:custGeom>
            <a:solidFill>
              <a:srgbClr val="D2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Freeform 102">
              <a:extLst>
                <a:ext uri="{FF2B5EF4-FFF2-40B4-BE49-F238E27FC236}">
                  <a16:creationId xmlns:a16="http://schemas.microsoft.com/office/drawing/2014/main" id="{4A4405C4-D7DF-4C24-9461-F32C20034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5341938"/>
              <a:ext cx="1989138" cy="382588"/>
            </a:xfrm>
            <a:custGeom>
              <a:avLst/>
              <a:gdLst>
                <a:gd name="T0" fmla="*/ 0 w 718"/>
                <a:gd name="T1" fmla="*/ 115 h 138"/>
                <a:gd name="T2" fmla="*/ 0 w 718"/>
                <a:gd name="T3" fmla="*/ 138 h 138"/>
                <a:gd name="T4" fmla="*/ 718 w 718"/>
                <a:gd name="T5" fmla="*/ 138 h 138"/>
                <a:gd name="T6" fmla="*/ 718 w 718"/>
                <a:gd name="T7" fmla="*/ 0 h 138"/>
                <a:gd name="T8" fmla="*/ 0 w 718"/>
                <a:gd name="T9" fmla="*/ 1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8" h="138">
                  <a:moveTo>
                    <a:pt x="0" y="115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718" y="138"/>
                    <a:pt x="718" y="138"/>
                    <a:pt x="718" y="138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500" y="84"/>
                    <a:pt x="155" y="108"/>
                    <a:pt x="0" y="115"/>
                  </a:cubicBezTo>
                  <a:close/>
                </a:path>
              </a:pathLst>
            </a:custGeom>
            <a:solidFill>
              <a:srgbClr val="B7B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Freeform 103">
              <a:extLst>
                <a:ext uri="{FF2B5EF4-FFF2-40B4-BE49-F238E27FC236}">
                  <a16:creationId xmlns:a16="http://schemas.microsoft.com/office/drawing/2014/main" id="{A9DEA0D6-AE18-40CA-B7C1-20D1EA60B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175" y="5057776"/>
              <a:ext cx="1989138" cy="666750"/>
            </a:xfrm>
            <a:custGeom>
              <a:avLst/>
              <a:gdLst>
                <a:gd name="T0" fmla="*/ 718 w 718"/>
                <a:gd name="T1" fmla="*/ 241 h 241"/>
                <a:gd name="T2" fmla="*/ 0 w 718"/>
                <a:gd name="T3" fmla="*/ 241 h 241"/>
                <a:gd name="T4" fmla="*/ 0 w 718"/>
                <a:gd name="T5" fmla="*/ 93 h 241"/>
                <a:gd name="T6" fmla="*/ 93 w 718"/>
                <a:gd name="T7" fmla="*/ 0 h 241"/>
                <a:gd name="T8" fmla="*/ 621 w 718"/>
                <a:gd name="T9" fmla="*/ 0 h 241"/>
                <a:gd name="T10" fmla="*/ 718 w 718"/>
                <a:gd name="T11" fmla="*/ 96 h 241"/>
                <a:gd name="T12" fmla="*/ 718 w 718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8" h="241">
                  <a:moveTo>
                    <a:pt x="718" y="241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41"/>
                    <a:pt x="42" y="0"/>
                    <a:pt x="93" y="0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675" y="0"/>
                    <a:pt x="718" y="43"/>
                    <a:pt x="718" y="96"/>
                  </a:cubicBezTo>
                  <a:lnTo>
                    <a:pt x="718" y="241"/>
                  </a:lnTo>
                  <a:close/>
                </a:path>
              </a:pathLst>
            </a:custGeom>
            <a:noFill/>
            <a:ln w="44450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Freeform 104">
              <a:extLst>
                <a:ext uri="{FF2B5EF4-FFF2-40B4-BE49-F238E27FC236}">
                  <a16:creationId xmlns:a16="http://schemas.microsoft.com/office/drawing/2014/main" id="{7F5B58C7-A88F-4805-87FC-7059484DD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63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6" y="99"/>
                    <a:pt x="21" y="99"/>
                  </a:cubicBezTo>
                  <a:close/>
                </a:path>
              </a:pathLst>
            </a:custGeom>
            <a:solidFill>
              <a:srgbClr val="F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105">
              <a:extLst>
                <a:ext uri="{FF2B5EF4-FFF2-40B4-BE49-F238E27FC236}">
                  <a16:creationId xmlns:a16="http://schemas.microsoft.com/office/drawing/2014/main" id="{64BC5782-5BFF-4F58-80D8-8512CACF0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63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4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6" y="99"/>
                    <a:pt x="21" y="99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Freeform 106">
              <a:extLst>
                <a:ext uri="{FF2B5EF4-FFF2-40B4-BE49-F238E27FC236}">
                  <a16:creationId xmlns:a16="http://schemas.microsoft.com/office/drawing/2014/main" id="{A0C04E39-41FB-4337-BC63-FB0017D5E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8088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solidFill>
              <a:srgbClr val="FFC2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Freeform 107">
              <a:extLst>
                <a:ext uri="{FF2B5EF4-FFF2-40B4-BE49-F238E27FC236}">
                  <a16:creationId xmlns:a16="http://schemas.microsoft.com/office/drawing/2014/main" id="{283D7D88-43F6-4586-BD25-8B44C8FDD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8088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Freeform 108">
              <a:extLst>
                <a:ext uri="{FF2B5EF4-FFF2-40B4-BE49-F238E27FC236}">
                  <a16:creationId xmlns:a16="http://schemas.microsoft.com/office/drawing/2014/main" id="{FC0F7884-658E-45C2-8BD0-A191D4C95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3200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Freeform 109">
              <a:extLst>
                <a:ext uri="{FF2B5EF4-FFF2-40B4-BE49-F238E27FC236}">
                  <a16:creationId xmlns:a16="http://schemas.microsoft.com/office/drawing/2014/main" id="{DA28B9FF-81DA-490C-9F58-7ECBBA072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3200" y="5295901"/>
              <a:ext cx="85725" cy="273050"/>
            </a:xfrm>
            <a:custGeom>
              <a:avLst/>
              <a:gdLst>
                <a:gd name="T0" fmla="*/ 21 w 31"/>
                <a:gd name="T1" fmla="*/ 99 h 99"/>
                <a:gd name="T2" fmla="*/ 10 w 31"/>
                <a:gd name="T3" fmla="*/ 99 h 99"/>
                <a:gd name="T4" fmla="*/ 0 w 31"/>
                <a:gd name="T5" fmla="*/ 89 h 99"/>
                <a:gd name="T6" fmla="*/ 0 w 31"/>
                <a:gd name="T7" fmla="*/ 10 h 99"/>
                <a:gd name="T8" fmla="*/ 10 w 31"/>
                <a:gd name="T9" fmla="*/ 0 h 99"/>
                <a:gd name="T10" fmla="*/ 21 w 31"/>
                <a:gd name="T11" fmla="*/ 0 h 99"/>
                <a:gd name="T12" fmla="*/ 31 w 31"/>
                <a:gd name="T13" fmla="*/ 10 h 99"/>
                <a:gd name="T14" fmla="*/ 31 w 31"/>
                <a:gd name="T15" fmla="*/ 89 h 99"/>
                <a:gd name="T16" fmla="*/ 21 w 3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9">
                  <a:moveTo>
                    <a:pt x="21" y="99"/>
                  </a:moveTo>
                  <a:cubicBezTo>
                    <a:pt x="10" y="99"/>
                    <a:pt x="10" y="99"/>
                    <a:pt x="10" y="99"/>
                  </a:cubicBezTo>
                  <a:cubicBezTo>
                    <a:pt x="5" y="99"/>
                    <a:pt x="0" y="95"/>
                    <a:pt x="0" y="8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5"/>
                    <a:pt x="31" y="1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5"/>
                    <a:pt x="27" y="99"/>
                    <a:pt x="21" y="99"/>
                  </a:cubicBezTo>
                  <a:close/>
                </a:path>
              </a:pathLst>
            </a:custGeom>
            <a:noFill/>
            <a:ln w="11113" cap="flat">
              <a:solidFill>
                <a:srgbClr val="3A1B4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Freeform 110">
              <a:extLst>
                <a:ext uri="{FF2B5EF4-FFF2-40B4-BE49-F238E27FC236}">
                  <a16:creationId xmlns:a16="http://schemas.microsoft.com/office/drawing/2014/main" id="{555BAA73-7BBD-4B16-B059-9CE1FAFEE9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3" y="4857751"/>
              <a:ext cx="608013" cy="517525"/>
            </a:xfrm>
            <a:custGeom>
              <a:avLst/>
              <a:gdLst>
                <a:gd name="T0" fmla="*/ 207 w 219"/>
                <a:gd name="T1" fmla="*/ 113 h 187"/>
                <a:gd name="T2" fmla="*/ 202 w 219"/>
                <a:gd name="T3" fmla="*/ 122 h 187"/>
                <a:gd name="T4" fmla="*/ 192 w 219"/>
                <a:gd name="T5" fmla="*/ 125 h 187"/>
                <a:gd name="T6" fmla="*/ 193 w 219"/>
                <a:gd name="T7" fmla="*/ 154 h 187"/>
                <a:gd name="T8" fmla="*/ 190 w 219"/>
                <a:gd name="T9" fmla="*/ 144 h 187"/>
                <a:gd name="T10" fmla="*/ 171 w 219"/>
                <a:gd name="T11" fmla="*/ 179 h 187"/>
                <a:gd name="T12" fmla="*/ 5 w 219"/>
                <a:gd name="T13" fmla="*/ 87 h 187"/>
                <a:gd name="T14" fmla="*/ 15 w 219"/>
                <a:gd name="T15" fmla="*/ 84 h 187"/>
                <a:gd name="T16" fmla="*/ 14 w 219"/>
                <a:gd name="T17" fmla="*/ 55 h 187"/>
                <a:gd name="T18" fmla="*/ 17 w 219"/>
                <a:gd name="T19" fmla="*/ 65 h 187"/>
                <a:gd name="T20" fmla="*/ 37 w 219"/>
                <a:gd name="T21" fmla="*/ 30 h 187"/>
                <a:gd name="T22" fmla="*/ 41 w 219"/>
                <a:gd name="T23" fmla="*/ 22 h 187"/>
                <a:gd name="T24" fmla="*/ 52 w 219"/>
                <a:gd name="T25" fmla="*/ 19 h 187"/>
                <a:gd name="T26" fmla="*/ 23 w 219"/>
                <a:gd name="T27" fmla="*/ 117 h 187"/>
                <a:gd name="T28" fmla="*/ 26 w 219"/>
                <a:gd name="T29" fmla="*/ 127 h 187"/>
                <a:gd name="T30" fmla="*/ 46 w 219"/>
                <a:gd name="T31" fmla="*/ 92 h 187"/>
                <a:gd name="T32" fmla="*/ 50 w 219"/>
                <a:gd name="T33" fmla="*/ 84 h 187"/>
                <a:gd name="T34" fmla="*/ 61 w 219"/>
                <a:gd name="T35" fmla="*/ 81 h 187"/>
                <a:gd name="T36" fmla="*/ 59 w 219"/>
                <a:gd name="T37" fmla="*/ 52 h 187"/>
                <a:gd name="T38" fmla="*/ 62 w 219"/>
                <a:gd name="T39" fmla="*/ 62 h 187"/>
                <a:gd name="T40" fmla="*/ 82 w 219"/>
                <a:gd name="T41" fmla="*/ 27 h 187"/>
                <a:gd name="T42" fmla="*/ 86 w 219"/>
                <a:gd name="T43" fmla="*/ 18 h 187"/>
                <a:gd name="T44" fmla="*/ 97 w 219"/>
                <a:gd name="T45" fmla="*/ 15 h 187"/>
                <a:gd name="T46" fmla="*/ 44 w 219"/>
                <a:gd name="T47" fmla="*/ 157 h 187"/>
                <a:gd name="T48" fmla="*/ 47 w 219"/>
                <a:gd name="T49" fmla="*/ 167 h 187"/>
                <a:gd name="T50" fmla="*/ 67 w 219"/>
                <a:gd name="T51" fmla="*/ 132 h 187"/>
                <a:gd name="T52" fmla="*/ 71 w 219"/>
                <a:gd name="T53" fmla="*/ 124 h 187"/>
                <a:gd name="T54" fmla="*/ 82 w 219"/>
                <a:gd name="T55" fmla="*/ 121 h 187"/>
                <a:gd name="T56" fmla="*/ 80 w 219"/>
                <a:gd name="T57" fmla="*/ 92 h 187"/>
                <a:gd name="T58" fmla="*/ 83 w 219"/>
                <a:gd name="T59" fmla="*/ 102 h 187"/>
                <a:gd name="T60" fmla="*/ 103 w 219"/>
                <a:gd name="T61" fmla="*/ 67 h 187"/>
                <a:gd name="T62" fmla="*/ 107 w 219"/>
                <a:gd name="T63" fmla="*/ 58 h 187"/>
                <a:gd name="T64" fmla="*/ 118 w 219"/>
                <a:gd name="T65" fmla="*/ 56 h 187"/>
                <a:gd name="T66" fmla="*/ 117 w 219"/>
                <a:gd name="T67" fmla="*/ 26 h 187"/>
                <a:gd name="T68" fmla="*/ 120 w 219"/>
                <a:gd name="T69" fmla="*/ 37 h 187"/>
                <a:gd name="T70" fmla="*/ 139 w 219"/>
                <a:gd name="T71" fmla="*/ 2 h 187"/>
                <a:gd name="T72" fmla="*/ 80 w 219"/>
                <a:gd name="T73" fmla="*/ 185 h 187"/>
                <a:gd name="T74" fmla="*/ 91 w 219"/>
                <a:gd name="T75" fmla="*/ 183 h 187"/>
                <a:gd name="T76" fmla="*/ 89 w 219"/>
                <a:gd name="T77" fmla="*/ 153 h 187"/>
                <a:gd name="T78" fmla="*/ 92 w 219"/>
                <a:gd name="T79" fmla="*/ 164 h 187"/>
                <a:gd name="T80" fmla="*/ 112 w 219"/>
                <a:gd name="T81" fmla="*/ 129 h 187"/>
                <a:gd name="T82" fmla="*/ 116 w 219"/>
                <a:gd name="T83" fmla="*/ 120 h 187"/>
                <a:gd name="T84" fmla="*/ 127 w 219"/>
                <a:gd name="T85" fmla="*/ 117 h 187"/>
                <a:gd name="T86" fmla="*/ 126 w 219"/>
                <a:gd name="T87" fmla="*/ 88 h 187"/>
                <a:gd name="T88" fmla="*/ 129 w 219"/>
                <a:gd name="T89" fmla="*/ 98 h 187"/>
                <a:gd name="T90" fmla="*/ 148 w 219"/>
                <a:gd name="T91" fmla="*/ 64 h 187"/>
                <a:gd name="T92" fmla="*/ 153 w 219"/>
                <a:gd name="T93" fmla="*/ 55 h 187"/>
                <a:gd name="T94" fmla="*/ 163 w 219"/>
                <a:gd name="T95" fmla="*/ 52 h 187"/>
                <a:gd name="T96" fmla="*/ 162 w 219"/>
                <a:gd name="T97" fmla="*/ 23 h 187"/>
                <a:gd name="T98" fmla="*/ 165 w 219"/>
                <a:gd name="T99" fmla="*/ 33 h 187"/>
                <a:gd name="T100" fmla="*/ 133 w 219"/>
                <a:gd name="T101" fmla="*/ 169 h 187"/>
                <a:gd name="T102" fmla="*/ 138 w 219"/>
                <a:gd name="T103" fmla="*/ 160 h 187"/>
                <a:gd name="T104" fmla="*/ 148 w 219"/>
                <a:gd name="T105" fmla="*/ 157 h 187"/>
                <a:gd name="T106" fmla="*/ 147 w 219"/>
                <a:gd name="T107" fmla="*/ 128 h 187"/>
                <a:gd name="T108" fmla="*/ 150 w 219"/>
                <a:gd name="T109" fmla="*/ 138 h 187"/>
                <a:gd name="T110" fmla="*/ 169 w 219"/>
                <a:gd name="T111" fmla="*/ 104 h 187"/>
                <a:gd name="T112" fmla="*/ 174 w 219"/>
                <a:gd name="T113" fmla="*/ 95 h 187"/>
                <a:gd name="T114" fmla="*/ 184 w 219"/>
                <a:gd name="T115" fmla="*/ 92 h 187"/>
                <a:gd name="T116" fmla="*/ 183 w 219"/>
                <a:gd name="T117" fmla="*/ 63 h 187"/>
                <a:gd name="T118" fmla="*/ 186 w 219"/>
                <a:gd name="T119" fmla="*/ 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187">
                  <a:moveTo>
                    <a:pt x="214" y="100"/>
                  </a:moveTo>
                  <a:cubicBezTo>
                    <a:pt x="218" y="102"/>
                    <a:pt x="219" y="107"/>
                    <a:pt x="217" y="110"/>
                  </a:cubicBezTo>
                  <a:cubicBezTo>
                    <a:pt x="215" y="114"/>
                    <a:pt x="210" y="115"/>
                    <a:pt x="207" y="113"/>
                  </a:cubicBezTo>
                  <a:cubicBezTo>
                    <a:pt x="203" y="111"/>
                    <a:pt x="202" y="107"/>
                    <a:pt x="204" y="103"/>
                  </a:cubicBezTo>
                  <a:cubicBezTo>
                    <a:pt x="206" y="99"/>
                    <a:pt x="210" y="98"/>
                    <a:pt x="214" y="100"/>
                  </a:cubicBezTo>
                  <a:moveTo>
                    <a:pt x="202" y="122"/>
                  </a:moveTo>
                  <a:cubicBezTo>
                    <a:pt x="206" y="124"/>
                    <a:pt x="207" y="128"/>
                    <a:pt x="205" y="132"/>
                  </a:cubicBezTo>
                  <a:cubicBezTo>
                    <a:pt x="203" y="136"/>
                    <a:pt x="198" y="137"/>
                    <a:pt x="195" y="135"/>
                  </a:cubicBezTo>
                  <a:cubicBezTo>
                    <a:pt x="191" y="133"/>
                    <a:pt x="190" y="128"/>
                    <a:pt x="192" y="125"/>
                  </a:cubicBezTo>
                  <a:cubicBezTo>
                    <a:pt x="194" y="121"/>
                    <a:pt x="198" y="120"/>
                    <a:pt x="202" y="122"/>
                  </a:cubicBezTo>
                  <a:moveTo>
                    <a:pt x="190" y="144"/>
                  </a:moveTo>
                  <a:cubicBezTo>
                    <a:pt x="194" y="146"/>
                    <a:pt x="195" y="150"/>
                    <a:pt x="193" y="154"/>
                  </a:cubicBezTo>
                  <a:cubicBezTo>
                    <a:pt x="191" y="157"/>
                    <a:pt x="186" y="159"/>
                    <a:pt x="183" y="157"/>
                  </a:cubicBezTo>
                  <a:cubicBezTo>
                    <a:pt x="179" y="155"/>
                    <a:pt x="178" y="150"/>
                    <a:pt x="180" y="147"/>
                  </a:cubicBezTo>
                  <a:cubicBezTo>
                    <a:pt x="182" y="143"/>
                    <a:pt x="186" y="142"/>
                    <a:pt x="190" y="144"/>
                  </a:cubicBezTo>
                  <a:moveTo>
                    <a:pt x="178" y="165"/>
                  </a:moveTo>
                  <a:cubicBezTo>
                    <a:pt x="182" y="167"/>
                    <a:pt x="183" y="172"/>
                    <a:pt x="181" y="176"/>
                  </a:cubicBezTo>
                  <a:cubicBezTo>
                    <a:pt x="179" y="179"/>
                    <a:pt x="174" y="181"/>
                    <a:pt x="171" y="179"/>
                  </a:cubicBezTo>
                  <a:cubicBezTo>
                    <a:pt x="167" y="176"/>
                    <a:pt x="166" y="172"/>
                    <a:pt x="168" y="168"/>
                  </a:cubicBezTo>
                  <a:cubicBezTo>
                    <a:pt x="170" y="165"/>
                    <a:pt x="174" y="163"/>
                    <a:pt x="178" y="165"/>
                  </a:cubicBezTo>
                  <a:moveTo>
                    <a:pt x="5" y="87"/>
                  </a:moveTo>
                  <a:cubicBezTo>
                    <a:pt x="2" y="85"/>
                    <a:pt x="0" y="81"/>
                    <a:pt x="2" y="77"/>
                  </a:cubicBezTo>
                  <a:cubicBezTo>
                    <a:pt x="4" y="73"/>
                    <a:pt x="9" y="72"/>
                    <a:pt x="13" y="74"/>
                  </a:cubicBezTo>
                  <a:cubicBezTo>
                    <a:pt x="16" y="76"/>
                    <a:pt x="18" y="81"/>
                    <a:pt x="15" y="84"/>
                  </a:cubicBezTo>
                  <a:cubicBezTo>
                    <a:pt x="13" y="88"/>
                    <a:pt x="9" y="89"/>
                    <a:pt x="5" y="87"/>
                  </a:cubicBezTo>
                  <a:moveTo>
                    <a:pt x="17" y="65"/>
                  </a:moveTo>
                  <a:cubicBezTo>
                    <a:pt x="14" y="63"/>
                    <a:pt x="12" y="59"/>
                    <a:pt x="14" y="55"/>
                  </a:cubicBezTo>
                  <a:cubicBezTo>
                    <a:pt x="16" y="52"/>
                    <a:pt x="21" y="50"/>
                    <a:pt x="25" y="52"/>
                  </a:cubicBezTo>
                  <a:cubicBezTo>
                    <a:pt x="28" y="54"/>
                    <a:pt x="30" y="59"/>
                    <a:pt x="28" y="62"/>
                  </a:cubicBezTo>
                  <a:cubicBezTo>
                    <a:pt x="26" y="66"/>
                    <a:pt x="21" y="67"/>
                    <a:pt x="17" y="65"/>
                  </a:cubicBezTo>
                  <a:moveTo>
                    <a:pt x="29" y="44"/>
                  </a:moveTo>
                  <a:cubicBezTo>
                    <a:pt x="26" y="42"/>
                    <a:pt x="24" y="37"/>
                    <a:pt x="26" y="33"/>
                  </a:cubicBezTo>
                  <a:cubicBezTo>
                    <a:pt x="28" y="30"/>
                    <a:pt x="33" y="28"/>
                    <a:pt x="37" y="30"/>
                  </a:cubicBezTo>
                  <a:cubicBezTo>
                    <a:pt x="40" y="32"/>
                    <a:pt x="42" y="37"/>
                    <a:pt x="40" y="41"/>
                  </a:cubicBezTo>
                  <a:cubicBezTo>
                    <a:pt x="38" y="44"/>
                    <a:pt x="33" y="46"/>
                    <a:pt x="29" y="44"/>
                  </a:cubicBezTo>
                  <a:moveTo>
                    <a:pt x="41" y="22"/>
                  </a:moveTo>
                  <a:cubicBezTo>
                    <a:pt x="38" y="20"/>
                    <a:pt x="36" y="15"/>
                    <a:pt x="38" y="12"/>
                  </a:cubicBezTo>
                  <a:cubicBezTo>
                    <a:pt x="40" y="8"/>
                    <a:pt x="45" y="7"/>
                    <a:pt x="49" y="9"/>
                  </a:cubicBezTo>
                  <a:cubicBezTo>
                    <a:pt x="52" y="11"/>
                    <a:pt x="54" y="15"/>
                    <a:pt x="52" y="19"/>
                  </a:cubicBezTo>
                  <a:cubicBezTo>
                    <a:pt x="50" y="23"/>
                    <a:pt x="45" y="24"/>
                    <a:pt x="41" y="22"/>
                  </a:cubicBezTo>
                  <a:moveTo>
                    <a:pt x="26" y="127"/>
                  </a:moveTo>
                  <a:cubicBezTo>
                    <a:pt x="23" y="125"/>
                    <a:pt x="21" y="121"/>
                    <a:pt x="23" y="117"/>
                  </a:cubicBezTo>
                  <a:cubicBezTo>
                    <a:pt x="25" y="113"/>
                    <a:pt x="30" y="112"/>
                    <a:pt x="34" y="114"/>
                  </a:cubicBezTo>
                  <a:cubicBezTo>
                    <a:pt x="37" y="116"/>
                    <a:pt x="39" y="121"/>
                    <a:pt x="37" y="124"/>
                  </a:cubicBezTo>
                  <a:cubicBezTo>
                    <a:pt x="35" y="128"/>
                    <a:pt x="30" y="129"/>
                    <a:pt x="26" y="127"/>
                  </a:cubicBezTo>
                  <a:moveTo>
                    <a:pt x="38" y="105"/>
                  </a:moveTo>
                  <a:cubicBezTo>
                    <a:pt x="35" y="103"/>
                    <a:pt x="33" y="99"/>
                    <a:pt x="35" y="95"/>
                  </a:cubicBezTo>
                  <a:cubicBezTo>
                    <a:pt x="37" y="92"/>
                    <a:pt x="42" y="90"/>
                    <a:pt x="46" y="92"/>
                  </a:cubicBezTo>
                  <a:cubicBezTo>
                    <a:pt x="49" y="94"/>
                    <a:pt x="51" y="99"/>
                    <a:pt x="49" y="102"/>
                  </a:cubicBezTo>
                  <a:cubicBezTo>
                    <a:pt x="47" y="106"/>
                    <a:pt x="42" y="107"/>
                    <a:pt x="38" y="105"/>
                  </a:cubicBezTo>
                  <a:moveTo>
                    <a:pt x="50" y="84"/>
                  </a:moveTo>
                  <a:cubicBezTo>
                    <a:pt x="47" y="82"/>
                    <a:pt x="45" y="77"/>
                    <a:pt x="47" y="73"/>
                  </a:cubicBezTo>
                  <a:cubicBezTo>
                    <a:pt x="49" y="70"/>
                    <a:pt x="54" y="68"/>
                    <a:pt x="58" y="71"/>
                  </a:cubicBezTo>
                  <a:cubicBezTo>
                    <a:pt x="61" y="73"/>
                    <a:pt x="63" y="77"/>
                    <a:pt x="61" y="81"/>
                  </a:cubicBezTo>
                  <a:cubicBezTo>
                    <a:pt x="59" y="84"/>
                    <a:pt x="54" y="86"/>
                    <a:pt x="50" y="84"/>
                  </a:cubicBezTo>
                  <a:moveTo>
                    <a:pt x="62" y="62"/>
                  </a:moveTo>
                  <a:cubicBezTo>
                    <a:pt x="59" y="60"/>
                    <a:pt x="57" y="55"/>
                    <a:pt x="59" y="52"/>
                  </a:cubicBezTo>
                  <a:cubicBezTo>
                    <a:pt x="61" y="48"/>
                    <a:pt x="66" y="47"/>
                    <a:pt x="70" y="49"/>
                  </a:cubicBezTo>
                  <a:cubicBezTo>
                    <a:pt x="73" y="51"/>
                    <a:pt x="75" y="55"/>
                    <a:pt x="73" y="59"/>
                  </a:cubicBezTo>
                  <a:cubicBezTo>
                    <a:pt x="71" y="63"/>
                    <a:pt x="66" y="64"/>
                    <a:pt x="62" y="62"/>
                  </a:cubicBezTo>
                  <a:moveTo>
                    <a:pt x="74" y="40"/>
                  </a:moveTo>
                  <a:cubicBezTo>
                    <a:pt x="71" y="38"/>
                    <a:pt x="69" y="34"/>
                    <a:pt x="71" y="30"/>
                  </a:cubicBezTo>
                  <a:cubicBezTo>
                    <a:pt x="73" y="26"/>
                    <a:pt x="78" y="25"/>
                    <a:pt x="82" y="27"/>
                  </a:cubicBezTo>
                  <a:cubicBezTo>
                    <a:pt x="85" y="29"/>
                    <a:pt x="87" y="34"/>
                    <a:pt x="85" y="37"/>
                  </a:cubicBezTo>
                  <a:cubicBezTo>
                    <a:pt x="83" y="41"/>
                    <a:pt x="78" y="42"/>
                    <a:pt x="74" y="40"/>
                  </a:cubicBezTo>
                  <a:moveTo>
                    <a:pt x="86" y="18"/>
                  </a:moveTo>
                  <a:cubicBezTo>
                    <a:pt x="83" y="16"/>
                    <a:pt x="81" y="12"/>
                    <a:pt x="84" y="8"/>
                  </a:cubicBezTo>
                  <a:cubicBezTo>
                    <a:pt x="86" y="5"/>
                    <a:pt x="90" y="3"/>
                    <a:pt x="94" y="5"/>
                  </a:cubicBezTo>
                  <a:cubicBezTo>
                    <a:pt x="97" y="7"/>
                    <a:pt x="99" y="12"/>
                    <a:pt x="97" y="15"/>
                  </a:cubicBezTo>
                  <a:cubicBezTo>
                    <a:pt x="95" y="19"/>
                    <a:pt x="90" y="20"/>
                    <a:pt x="86" y="18"/>
                  </a:cubicBezTo>
                  <a:moveTo>
                    <a:pt x="47" y="167"/>
                  </a:moveTo>
                  <a:cubicBezTo>
                    <a:pt x="44" y="165"/>
                    <a:pt x="42" y="161"/>
                    <a:pt x="44" y="157"/>
                  </a:cubicBezTo>
                  <a:cubicBezTo>
                    <a:pt x="46" y="153"/>
                    <a:pt x="51" y="152"/>
                    <a:pt x="55" y="154"/>
                  </a:cubicBezTo>
                  <a:cubicBezTo>
                    <a:pt x="58" y="156"/>
                    <a:pt x="60" y="161"/>
                    <a:pt x="58" y="164"/>
                  </a:cubicBezTo>
                  <a:cubicBezTo>
                    <a:pt x="56" y="168"/>
                    <a:pt x="51" y="169"/>
                    <a:pt x="47" y="167"/>
                  </a:cubicBezTo>
                  <a:moveTo>
                    <a:pt x="59" y="145"/>
                  </a:moveTo>
                  <a:cubicBezTo>
                    <a:pt x="56" y="143"/>
                    <a:pt x="54" y="139"/>
                    <a:pt x="56" y="135"/>
                  </a:cubicBezTo>
                  <a:cubicBezTo>
                    <a:pt x="58" y="132"/>
                    <a:pt x="63" y="130"/>
                    <a:pt x="67" y="132"/>
                  </a:cubicBezTo>
                  <a:cubicBezTo>
                    <a:pt x="70" y="134"/>
                    <a:pt x="72" y="139"/>
                    <a:pt x="70" y="142"/>
                  </a:cubicBezTo>
                  <a:cubicBezTo>
                    <a:pt x="68" y="146"/>
                    <a:pt x="63" y="147"/>
                    <a:pt x="59" y="145"/>
                  </a:cubicBezTo>
                  <a:moveTo>
                    <a:pt x="71" y="124"/>
                  </a:moveTo>
                  <a:cubicBezTo>
                    <a:pt x="68" y="122"/>
                    <a:pt x="66" y="117"/>
                    <a:pt x="68" y="113"/>
                  </a:cubicBezTo>
                  <a:cubicBezTo>
                    <a:pt x="70" y="110"/>
                    <a:pt x="75" y="109"/>
                    <a:pt x="79" y="111"/>
                  </a:cubicBezTo>
                  <a:cubicBezTo>
                    <a:pt x="82" y="113"/>
                    <a:pt x="84" y="117"/>
                    <a:pt x="82" y="121"/>
                  </a:cubicBezTo>
                  <a:cubicBezTo>
                    <a:pt x="80" y="124"/>
                    <a:pt x="75" y="126"/>
                    <a:pt x="71" y="124"/>
                  </a:cubicBezTo>
                  <a:moveTo>
                    <a:pt x="83" y="102"/>
                  </a:moveTo>
                  <a:cubicBezTo>
                    <a:pt x="80" y="100"/>
                    <a:pt x="78" y="95"/>
                    <a:pt x="80" y="92"/>
                  </a:cubicBezTo>
                  <a:cubicBezTo>
                    <a:pt x="82" y="88"/>
                    <a:pt x="87" y="87"/>
                    <a:pt x="91" y="89"/>
                  </a:cubicBezTo>
                  <a:cubicBezTo>
                    <a:pt x="94" y="91"/>
                    <a:pt x="96" y="95"/>
                    <a:pt x="94" y="99"/>
                  </a:cubicBezTo>
                  <a:cubicBezTo>
                    <a:pt x="92" y="103"/>
                    <a:pt x="87" y="104"/>
                    <a:pt x="83" y="102"/>
                  </a:cubicBezTo>
                  <a:moveTo>
                    <a:pt x="95" y="80"/>
                  </a:moveTo>
                  <a:cubicBezTo>
                    <a:pt x="92" y="78"/>
                    <a:pt x="91" y="74"/>
                    <a:pt x="93" y="70"/>
                  </a:cubicBezTo>
                  <a:cubicBezTo>
                    <a:pt x="95" y="66"/>
                    <a:pt x="99" y="65"/>
                    <a:pt x="103" y="67"/>
                  </a:cubicBezTo>
                  <a:cubicBezTo>
                    <a:pt x="106" y="69"/>
                    <a:pt x="108" y="74"/>
                    <a:pt x="106" y="77"/>
                  </a:cubicBezTo>
                  <a:cubicBezTo>
                    <a:pt x="104" y="81"/>
                    <a:pt x="99" y="82"/>
                    <a:pt x="95" y="80"/>
                  </a:cubicBezTo>
                  <a:moveTo>
                    <a:pt x="107" y="58"/>
                  </a:moveTo>
                  <a:cubicBezTo>
                    <a:pt x="104" y="56"/>
                    <a:pt x="103" y="52"/>
                    <a:pt x="105" y="48"/>
                  </a:cubicBezTo>
                  <a:cubicBezTo>
                    <a:pt x="107" y="45"/>
                    <a:pt x="111" y="43"/>
                    <a:pt x="115" y="45"/>
                  </a:cubicBezTo>
                  <a:cubicBezTo>
                    <a:pt x="118" y="47"/>
                    <a:pt x="120" y="52"/>
                    <a:pt x="118" y="56"/>
                  </a:cubicBezTo>
                  <a:cubicBezTo>
                    <a:pt x="116" y="59"/>
                    <a:pt x="111" y="60"/>
                    <a:pt x="107" y="58"/>
                  </a:cubicBezTo>
                  <a:moveTo>
                    <a:pt x="120" y="37"/>
                  </a:moveTo>
                  <a:cubicBezTo>
                    <a:pt x="116" y="35"/>
                    <a:pt x="115" y="30"/>
                    <a:pt x="117" y="26"/>
                  </a:cubicBezTo>
                  <a:cubicBezTo>
                    <a:pt x="119" y="23"/>
                    <a:pt x="123" y="22"/>
                    <a:pt x="127" y="24"/>
                  </a:cubicBezTo>
                  <a:cubicBezTo>
                    <a:pt x="130" y="26"/>
                    <a:pt x="132" y="30"/>
                    <a:pt x="130" y="34"/>
                  </a:cubicBezTo>
                  <a:cubicBezTo>
                    <a:pt x="128" y="37"/>
                    <a:pt x="123" y="39"/>
                    <a:pt x="120" y="37"/>
                  </a:cubicBezTo>
                  <a:moveTo>
                    <a:pt x="132" y="15"/>
                  </a:moveTo>
                  <a:cubicBezTo>
                    <a:pt x="128" y="13"/>
                    <a:pt x="127" y="8"/>
                    <a:pt x="129" y="5"/>
                  </a:cubicBezTo>
                  <a:cubicBezTo>
                    <a:pt x="131" y="1"/>
                    <a:pt x="135" y="0"/>
                    <a:pt x="139" y="2"/>
                  </a:cubicBezTo>
                  <a:cubicBezTo>
                    <a:pt x="142" y="4"/>
                    <a:pt x="144" y="8"/>
                    <a:pt x="142" y="12"/>
                  </a:cubicBezTo>
                  <a:cubicBezTo>
                    <a:pt x="140" y="16"/>
                    <a:pt x="135" y="17"/>
                    <a:pt x="132" y="15"/>
                  </a:cubicBezTo>
                  <a:moveTo>
                    <a:pt x="80" y="185"/>
                  </a:moveTo>
                  <a:cubicBezTo>
                    <a:pt x="77" y="183"/>
                    <a:pt x="75" y="179"/>
                    <a:pt x="77" y="175"/>
                  </a:cubicBezTo>
                  <a:cubicBezTo>
                    <a:pt x="79" y="172"/>
                    <a:pt x="84" y="170"/>
                    <a:pt x="88" y="172"/>
                  </a:cubicBezTo>
                  <a:cubicBezTo>
                    <a:pt x="91" y="174"/>
                    <a:pt x="93" y="179"/>
                    <a:pt x="91" y="183"/>
                  </a:cubicBezTo>
                  <a:cubicBezTo>
                    <a:pt x="89" y="186"/>
                    <a:pt x="84" y="187"/>
                    <a:pt x="80" y="185"/>
                  </a:cubicBezTo>
                  <a:moveTo>
                    <a:pt x="92" y="164"/>
                  </a:moveTo>
                  <a:cubicBezTo>
                    <a:pt x="89" y="162"/>
                    <a:pt x="87" y="157"/>
                    <a:pt x="89" y="153"/>
                  </a:cubicBezTo>
                  <a:cubicBezTo>
                    <a:pt x="91" y="150"/>
                    <a:pt x="96" y="149"/>
                    <a:pt x="100" y="151"/>
                  </a:cubicBezTo>
                  <a:cubicBezTo>
                    <a:pt x="103" y="153"/>
                    <a:pt x="105" y="157"/>
                    <a:pt x="103" y="161"/>
                  </a:cubicBezTo>
                  <a:cubicBezTo>
                    <a:pt x="101" y="164"/>
                    <a:pt x="96" y="166"/>
                    <a:pt x="92" y="164"/>
                  </a:cubicBezTo>
                  <a:moveTo>
                    <a:pt x="104" y="142"/>
                  </a:moveTo>
                  <a:cubicBezTo>
                    <a:pt x="101" y="140"/>
                    <a:pt x="100" y="135"/>
                    <a:pt x="102" y="132"/>
                  </a:cubicBezTo>
                  <a:cubicBezTo>
                    <a:pt x="104" y="128"/>
                    <a:pt x="108" y="127"/>
                    <a:pt x="112" y="129"/>
                  </a:cubicBezTo>
                  <a:cubicBezTo>
                    <a:pt x="115" y="131"/>
                    <a:pt x="117" y="135"/>
                    <a:pt x="115" y="139"/>
                  </a:cubicBezTo>
                  <a:cubicBezTo>
                    <a:pt x="113" y="143"/>
                    <a:pt x="108" y="144"/>
                    <a:pt x="104" y="142"/>
                  </a:cubicBezTo>
                  <a:moveTo>
                    <a:pt x="116" y="120"/>
                  </a:moveTo>
                  <a:cubicBezTo>
                    <a:pt x="113" y="118"/>
                    <a:pt x="112" y="114"/>
                    <a:pt x="114" y="110"/>
                  </a:cubicBezTo>
                  <a:cubicBezTo>
                    <a:pt x="116" y="106"/>
                    <a:pt x="120" y="105"/>
                    <a:pt x="124" y="107"/>
                  </a:cubicBezTo>
                  <a:cubicBezTo>
                    <a:pt x="127" y="109"/>
                    <a:pt x="129" y="114"/>
                    <a:pt x="127" y="117"/>
                  </a:cubicBezTo>
                  <a:cubicBezTo>
                    <a:pt x="125" y="121"/>
                    <a:pt x="120" y="122"/>
                    <a:pt x="116" y="120"/>
                  </a:cubicBezTo>
                  <a:moveTo>
                    <a:pt x="129" y="98"/>
                  </a:moveTo>
                  <a:cubicBezTo>
                    <a:pt x="125" y="96"/>
                    <a:pt x="124" y="92"/>
                    <a:pt x="126" y="88"/>
                  </a:cubicBezTo>
                  <a:cubicBezTo>
                    <a:pt x="128" y="85"/>
                    <a:pt x="132" y="83"/>
                    <a:pt x="136" y="85"/>
                  </a:cubicBezTo>
                  <a:cubicBezTo>
                    <a:pt x="139" y="87"/>
                    <a:pt x="141" y="92"/>
                    <a:pt x="139" y="96"/>
                  </a:cubicBezTo>
                  <a:cubicBezTo>
                    <a:pt x="137" y="99"/>
                    <a:pt x="132" y="100"/>
                    <a:pt x="129" y="98"/>
                  </a:cubicBezTo>
                  <a:moveTo>
                    <a:pt x="141" y="77"/>
                  </a:moveTo>
                  <a:cubicBezTo>
                    <a:pt x="137" y="75"/>
                    <a:pt x="136" y="70"/>
                    <a:pt x="138" y="66"/>
                  </a:cubicBezTo>
                  <a:cubicBezTo>
                    <a:pt x="140" y="63"/>
                    <a:pt x="144" y="62"/>
                    <a:pt x="148" y="64"/>
                  </a:cubicBezTo>
                  <a:cubicBezTo>
                    <a:pt x="151" y="66"/>
                    <a:pt x="153" y="70"/>
                    <a:pt x="151" y="74"/>
                  </a:cubicBezTo>
                  <a:cubicBezTo>
                    <a:pt x="149" y="77"/>
                    <a:pt x="144" y="79"/>
                    <a:pt x="141" y="77"/>
                  </a:cubicBezTo>
                  <a:moveTo>
                    <a:pt x="153" y="55"/>
                  </a:moveTo>
                  <a:cubicBezTo>
                    <a:pt x="149" y="53"/>
                    <a:pt x="148" y="48"/>
                    <a:pt x="150" y="45"/>
                  </a:cubicBezTo>
                  <a:cubicBezTo>
                    <a:pt x="152" y="41"/>
                    <a:pt x="156" y="40"/>
                    <a:pt x="160" y="42"/>
                  </a:cubicBezTo>
                  <a:cubicBezTo>
                    <a:pt x="163" y="44"/>
                    <a:pt x="165" y="48"/>
                    <a:pt x="163" y="52"/>
                  </a:cubicBezTo>
                  <a:cubicBezTo>
                    <a:pt x="161" y="56"/>
                    <a:pt x="156" y="57"/>
                    <a:pt x="153" y="55"/>
                  </a:cubicBezTo>
                  <a:moveTo>
                    <a:pt x="165" y="33"/>
                  </a:moveTo>
                  <a:cubicBezTo>
                    <a:pt x="161" y="31"/>
                    <a:pt x="160" y="27"/>
                    <a:pt x="162" y="23"/>
                  </a:cubicBezTo>
                  <a:cubicBezTo>
                    <a:pt x="164" y="19"/>
                    <a:pt x="168" y="18"/>
                    <a:pt x="172" y="20"/>
                  </a:cubicBezTo>
                  <a:cubicBezTo>
                    <a:pt x="176" y="22"/>
                    <a:pt x="177" y="27"/>
                    <a:pt x="175" y="30"/>
                  </a:cubicBezTo>
                  <a:cubicBezTo>
                    <a:pt x="173" y="34"/>
                    <a:pt x="168" y="35"/>
                    <a:pt x="165" y="33"/>
                  </a:cubicBezTo>
                  <a:moveTo>
                    <a:pt x="125" y="182"/>
                  </a:moveTo>
                  <a:cubicBezTo>
                    <a:pt x="122" y="180"/>
                    <a:pt x="121" y="175"/>
                    <a:pt x="123" y="172"/>
                  </a:cubicBezTo>
                  <a:cubicBezTo>
                    <a:pt x="125" y="168"/>
                    <a:pt x="129" y="167"/>
                    <a:pt x="133" y="169"/>
                  </a:cubicBezTo>
                  <a:cubicBezTo>
                    <a:pt x="136" y="171"/>
                    <a:pt x="138" y="175"/>
                    <a:pt x="136" y="179"/>
                  </a:cubicBezTo>
                  <a:cubicBezTo>
                    <a:pt x="134" y="183"/>
                    <a:pt x="129" y="184"/>
                    <a:pt x="125" y="182"/>
                  </a:cubicBezTo>
                  <a:moveTo>
                    <a:pt x="138" y="160"/>
                  </a:moveTo>
                  <a:cubicBezTo>
                    <a:pt x="134" y="158"/>
                    <a:pt x="133" y="154"/>
                    <a:pt x="135" y="150"/>
                  </a:cubicBezTo>
                  <a:cubicBezTo>
                    <a:pt x="137" y="146"/>
                    <a:pt x="141" y="145"/>
                    <a:pt x="145" y="147"/>
                  </a:cubicBezTo>
                  <a:cubicBezTo>
                    <a:pt x="148" y="149"/>
                    <a:pt x="150" y="154"/>
                    <a:pt x="148" y="157"/>
                  </a:cubicBezTo>
                  <a:cubicBezTo>
                    <a:pt x="146" y="161"/>
                    <a:pt x="141" y="162"/>
                    <a:pt x="138" y="160"/>
                  </a:cubicBezTo>
                  <a:moveTo>
                    <a:pt x="150" y="138"/>
                  </a:moveTo>
                  <a:cubicBezTo>
                    <a:pt x="146" y="136"/>
                    <a:pt x="145" y="132"/>
                    <a:pt x="147" y="128"/>
                  </a:cubicBezTo>
                  <a:cubicBezTo>
                    <a:pt x="149" y="125"/>
                    <a:pt x="153" y="123"/>
                    <a:pt x="157" y="125"/>
                  </a:cubicBezTo>
                  <a:cubicBezTo>
                    <a:pt x="160" y="127"/>
                    <a:pt x="162" y="132"/>
                    <a:pt x="160" y="136"/>
                  </a:cubicBezTo>
                  <a:cubicBezTo>
                    <a:pt x="158" y="139"/>
                    <a:pt x="153" y="140"/>
                    <a:pt x="150" y="138"/>
                  </a:cubicBezTo>
                  <a:moveTo>
                    <a:pt x="162" y="117"/>
                  </a:moveTo>
                  <a:cubicBezTo>
                    <a:pt x="158" y="115"/>
                    <a:pt x="157" y="110"/>
                    <a:pt x="159" y="107"/>
                  </a:cubicBezTo>
                  <a:cubicBezTo>
                    <a:pt x="161" y="103"/>
                    <a:pt x="165" y="102"/>
                    <a:pt x="169" y="104"/>
                  </a:cubicBezTo>
                  <a:cubicBezTo>
                    <a:pt x="173" y="106"/>
                    <a:pt x="174" y="110"/>
                    <a:pt x="172" y="114"/>
                  </a:cubicBezTo>
                  <a:cubicBezTo>
                    <a:pt x="170" y="117"/>
                    <a:pt x="165" y="119"/>
                    <a:pt x="162" y="117"/>
                  </a:cubicBezTo>
                  <a:moveTo>
                    <a:pt x="174" y="95"/>
                  </a:moveTo>
                  <a:cubicBezTo>
                    <a:pt x="170" y="93"/>
                    <a:pt x="169" y="88"/>
                    <a:pt x="171" y="85"/>
                  </a:cubicBezTo>
                  <a:cubicBezTo>
                    <a:pt x="173" y="81"/>
                    <a:pt x="177" y="80"/>
                    <a:pt x="181" y="82"/>
                  </a:cubicBezTo>
                  <a:cubicBezTo>
                    <a:pt x="185" y="84"/>
                    <a:pt x="186" y="88"/>
                    <a:pt x="184" y="92"/>
                  </a:cubicBezTo>
                  <a:cubicBezTo>
                    <a:pt x="182" y="96"/>
                    <a:pt x="177" y="97"/>
                    <a:pt x="174" y="95"/>
                  </a:cubicBezTo>
                  <a:moveTo>
                    <a:pt x="186" y="73"/>
                  </a:moveTo>
                  <a:cubicBezTo>
                    <a:pt x="182" y="71"/>
                    <a:pt x="181" y="67"/>
                    <a:pt x="183" y="63"/>
                  </a:cubicBezTo>
                  <a:cubicBezTo>
                    <a:pt x="185" y="59"/>
                    <a:pt x="189" y="58"/>
                    <a:pt x="193" y="60"/>
                  </a:cubicBezTo>
                  <a:cubicBezTo>
                    <a:pt x="197" y="62"/>
                    <a:pt x="198" y="67"/>
                    <a:pt x="196" y="70"/>
                  </a:cubicBezTo>
                  <a:cubicBezTo>
                    <a:pt x="194" y="74"/>
                    <a:pt x="189" y="75"/>
                    <a:pt x="186" y="73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Freeform 111">
              <a:extLst>
                <a:ext uri="{FF2B5EF4-FFF2-40B4-BE49-F238E27FC236}">
                  <a16:creationId xmlns:a16="http://schemas.microsoft.com/office/drawing/2014/main" id="{D6A66257-63E7-479E-AE20-3F6274C87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13" y="4810126"/>
              <a:ext cx="47625" cy="44450"/>
            </a:xfrm>
            <a:custGeom>
              <a:avLst/>
              <a:gdLst>
                <a:gd name="T0" fmla="*/ 4 w 17"/>
                <a:gd name="T1" fmla="*/ 14 h 16"/>
                <a:gd name="T2" fmla="*/ 15 w 17"/>
                <a:gd name="T3" fmla="*/ 11 h 16"/>
                <a:gd name="T4" fmla="*/ 12 w 17"/>
                <a:gd name="T5" fmla="*/ 1 h 16"/>
                <a:gd name="T6" fmla="*/ 11 w 17"/>
                <a:gd name="T7" fmla="*/ 0 h 16"/>
                <a:gd name="T8" fmla="*/ 5 w 17"/>
                <a:gd name="T9" fmla="*/ 0 h 16"/>
                <a:gd name="T10" fmla="*/ 2 w 17"/>
                <a:gd name="T11" fmla="*/ 3 h 16"/>
                <a:gd name="T12" fmla="*/ 4 w 17"/>
                <a:gd name="T1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4" y="14"/>
                  </a:moveTo>
                  <a:cubicBezTo>
                    <a:pt x="8" y="16"/>
                    <a:pt x="13" y="14"/>
                    <a:pt x="15" y="11"/>
                  </a:cubicBezTo>
                  <a:cubicBezTo>
                    <a:pt x="17" y="7"/>
                    <a:pt x="15" y="3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0" y="7"/>
                    <a:pt x="1" y="12"/>
                    <a:pt x="4" y="14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Freeform 112">
              <a:extLst>
                <a:ext uri="{FF2B5EF4-FFF2-40B4-BE49-F238E27FC236}">
                  <a16:creationId xmlns:a16="http://schemas.microsoft.com/office/drawing/2014/main" id="{7A5BD887-9C82-4A5F-A81E-F22E03FE4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8" y="4857751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Freeform 113">
              <a:extLst>
                <a:ext uri="{FF2B5EF4-FFF2-40B4-BE49-F238E27FC236}">
                  <a16:creationId xmlns:a16="http://schemas.microsoft.com/office/drawing/2014/main" id="{0FBA0150-CB04-4F8D-B6E1-89D075C96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63" y="4906963"/>
              <a:ext cx="46038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9"/>
                    <a:pt x="16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114">
              <a:extLst>
                <a:ext uri="{FF2B5EF4-FFF2-40B4-BE49-F238E27FC236}">
                  <a16:creationId xmlns:a16="http://schemas.microsoft.com/office/drawing/2014/main" id="{9F63C9C5-FF3D-4113-9DEA-55876F18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50" y="4957763"/>
              <a:ext cx="44450" cy="49213"/>
            </a:xfrm>
            <a:custGeom>
              <a:avLst/>
              <a:gdLst>
                <a:gd name="T0" fmla="*/ 2 w 16"/>
                <a:gd name="T1" fmla="*/ 5 h 18"/>
                <a:gd name="T2" fmla="*/ 5 w 16"/>
                <a:gd name="T3" fmla="*/ 15 h 18"/>
                <a:gd name="T4" fmla="*/ 15 w 16"/>
                <a:gd name="T5" fmla="*/ 13 h 18"/>
                <a:gd name="T6" fmla="*/ 16 w 16"/>
                <a:gd name="T7" fmla="*/ 8 h 18"/>
                <a:gd name="T8" fmla="*/ 13 w 16"/>
                <a:gd name="T9" fmla="*/ 3 h 18"/>
                <a:gd name="T10" fmla="*/ 12 w 16"/>
                <a:gd name="T11" fmla="*/ 2 h 18"/>
                <a:gd name="T12" fmla="*/ 2 w 16"/>
                <a:gd name="T1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2" y="5"/>
                  </a:moveTo>
                  <a:cubicBezTo>
                    <a:pt x="0" y="9"/>
                    <a:pt x="1" y="13"/>
                    <a:pt x="5" y="15"/>
                  </a:cubicBezTo>
                  <a:cubicBezTo>
                    <a:pt x="8" y="18"/>
                    <a:pt x="13" y="16"/>
                    <a:pt x="15" y="13"/>
                  </a:cubicBezTo>
                  <a:cubicBezTo>
                    <a:pt x="16" y="11"/>
                    <a:pt x="16" y="10"/>
                    <a:pt x="16" y="8"/>
                  </a:cubicBezTo>
                  <a:cubicBezTo>
                    <a:pt x="15" y="7"/>
                    <a:pt x="14" y="5"/>
                    <a:pt x="13" y="3"/>
                  </a:cubicBezTo>
                  <a:cubicBezTo>
                    <a:pt x="13" y="3"/>
                    <a:pt x="12" y="3"/>
                    <a:pt x="12" y="2"/>
                  </a:cubicBezTo>
                  <a:cubicBezTo>
                    <a:pt x="8" y="0"/>
                    <a:pt x="4" y="2"/>
                    <a:pt x="2" y="5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115">
              <a:extLst>
                <a:ext uri="{FF2B5EF4-FFF2-40B4-BE49-F238E27FC236}">
                  <a16:creationId xmlns:a16="http://schemas.microsoft.com/office/drawing/2014/main" id="{5983D778-8EBD-45A8-9B8E-E6196133C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" y="4821238"/>
              <a:ext cx="38100" cy="25400"/>
            </a:xfrm>
            <a:custGeom>
              <a:avLst/>
              <a:gdLst>
                <a:gd name="T0" fmla="*/ 4 w 14"/>
                <a:gd name="T1" fmla="*/ 7 h 9"/>
                <a:gd name="T2" fmla="*/ 14 w 14"/>
                <a:gd name="T3" fmla="*/ 5 h 9"/>
                <a:gd name="T4" fmla="*/ 0 w 14"/>
                <a:gd name="T5" fmla="*/ 0 h 9"/>
                <a:gd name="T6" fmla="*/ 4 w 14"/>
                <a:gd name="T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">
                  <a:moveTo>
                    <a:pt x="4" y="7"/>
                  </a:moveTo>
                  <a:cubicBezTo>
                    <a:pt x="7" y="9"/>
                    <a:pt x="12" y="8"/>
                    <a:pt x="14" y="5"/>
                  </a:cubicBezTo>
                  <a:cubicBezTo>
                    <a:pt x="9" y="3"/>
                    <a:pt x="5" y="1"/>
                    <a:pt x="0" y="0"/>
                  </a:cubicBezTo>
                  <a:cubicBezTo>
                    <a:pt x="0" y="3"/>
                    <a:pt x="1" y="6"/>
                    <a:pt x="4" y="7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Freeform 116">
              <a:extLst>
                <a:ext uri="{FF2B5EF4-FFF2-40B4-BE49-F238E27FC236}">
                  <a16:creationId xmlns:a16="http://schemas.microsoft.com/office/drawing/2014/main" id="{E86D44BD-7921-4D8A-AD8A-35F713E56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" y="4865688"/>
              <a:ext cx="34925" cy="30163"/>
            </a:xfrm>
            <a:custGeom>
              <a:avLst/>
              <a:gdLst>
                <a:gd name="T0" fmla="*/ 5 w 13"/>
                <a:gd name="T1" fmla="*/ 9 h 11"/>
                <a:gd name="T2" fmla="*/ 13 w 13"/>
                <a:gd name="T3" fmla="*/ 9 h 11"/>
                <a:gd name="T4" fmla="*/ 2 w 13"/>
                <a:gd name="T5" fmla="*/ 0 h 11"/>
                <a:gd name="T6" fmla="*/ 5 w 13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5" y="9"/>
                  </a:moveTo>
                  <a:cubicBezTo>
                    <a:pt x="8" y="11"/>
                    <a:pt x="11" y="11"/>
                    <a:pt x="13" y="9"/>
                  </a:cubicBezTo>
                  <a:cubicBezTo>
                    <a:pt x="10" y="6"/>
                    <a:pt x="6" y="3"/>
                    <a:pt x="2" y="0"/>
                  </a:cubicBezTo>
                  <a:cubicBezTo>
                    <a:pt x="0" y="3"/>
                    <a:pt x="2" y="8"/>
                    <a:pt x="5" y="9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117">
              <a:extLst>
                <a:ext uri="{FF2B5EF4-FFF2-40B4-BE49-F238E27FC236}">
                  <a16:creationId xmlns:a16="http://schemas.microsoft.com/office/drawing/2014/main" id="{28264EF2-A63B-49F2-B49B-76AE533E3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" y="4838701"/>
              <a:ext cx="36513" cy="25400"/>
            </a:xfrm>
            <a:custGeom>
              <a:avLst/>
              <a:gdLst>
                <a:gd name="T0" fmla="*/ 12 w 13"/>
                <a:gd name="T1" fmla="*/ 4 h 9"/>
                <a:gd name="T2" fmla="*/ 12 w 13"/>
                <a:gd name="T3" fmla="*/ 0 h 9"/>
                <a:gd name="T4" fmla="*/ 0 w 13"/>
                <a:gd name="T5" fmla="*/ 6 h 9"/>
                <a:gd name="T6" fmla="*/ 1 w 13"/>
                <a:gd name="T7" fmla="*/ 7 h 9"/>
                <a:gd name="T8" fmla="*/ 12 w 13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2" y="4"/>
                  </a:moveTo>
                  <a:cubicBezTo>
                    <a:pt x="12" y="3"/>
                    <a:pt x="13" y="1"/>
                    <a:pt x="12" y="0"/>
                  </a:cubicBezTo>
                  <a:cubicBezTo>
                    <a:pt x="8" y="1"/>
                    <a:pt x="4" y="4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5" y="9"/>
                    <a:pt x="10" y="8"/>
                    <a:pt x="12" y="4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Freeform 118">
              <a:extLst>
                <a:ext uri="{FF2B5EF4-FFF2-40B4-BE49-F238E27FC236}">
                  <a16:creationId xmlns:a16="http://schemas.microsoft.com/office/drawing/2014/main" id="{CA9D23AE-C691-4948-9A70-303A24A35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8" y="4865688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3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5" y="2"/>
                    <a:pt x="3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119">
              <a:extLst>
                <a:ext uri="{FF2B5EF4-FFF2-40B4-BE49-F238E27FC236}">
                  <a16:creationId xmlns:a16="http://schemas.microsoft.com/office/drawing/2014/main" id="{ADE27461-8A38-41BB-99A0-DC6E4B70F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50" y="4918076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4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4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5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120">
              <a:extLst>
                <a:ext uri="{FF2B5EF4-FFF2-40B4-BE49-F238E27FC236}">
                  <a16:creationId xmlns:a16="http://schemas.microsoft.com/office/drawing/2014/main" id="{3A9B3FC7-3224-41B6-9A1D-61B4B094F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925" y="4968876"/>
              <a:ext cx="46038" cy="46038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121">
              <a:extLst>
                <a:ext uri="{FF2B5EF4-FFF2-40B4-BE49-F238E27FC236}">
                  <a16:creationId xmlns:a16="http://schemas.microsoft.com/office/drawing/2014/main" id="{4CE2C452-1130-4D48-9B1F-CD5F8BF3B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3" y="5018088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9"/>
                    <a:pt x="16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122">
              <a:extLst>
                <a:ext uri="{FF2B5EF4-FFF2-40B4-BE49-F238E27FC236}">
                  <a16:creationId xmlns:a16="http://schemas.microsoft.com/office/drawing/2014/main" id="{0BDCCE37-7E1B-44F6-8695-880527A9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488" y="5073651"/>
              <a:ext cx="15875" cy="39688"/>
            </a:xfrm>
            <a:custGeom>
              <a:avLst/>
              <a:gdLst>
                <a:gd name="T0" fmla="*/ 5 w 6"/>
                <a:gd name="T1" fmla="*/ 14 h 14"/>
                <a:gd name="T2" fmla="*/ 6 w 6"/>
                <a:gd name="T3" fmla="*/ 14 h 14"/>
                <a:gd name="T4" fmla="*/ 5 w 6"/>
                <a:gd name="T5" fmla="*/ 0 h 14"/>
                <a:gd name="T6" fmla="*/ 2 w 6"/>
                <a:gd name="T7" fmla="*/ 3 h 14"/>
                <a:gd name="T8" fmla="*/ 5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5" y="14"/>
                  </a:moveTo>
                  <a:cubicBezTo>
                    <a:pt x="5" y="14"/>
                    <a:pt x="6" y="14"/>
                    <a:pt x="6" y="14"/>
                  </a:cubicBezTo>
                  <a:cubicBezTo>
                    <a:pt x="6" y="9"/>
                    <a:pt x="6" y="5"/>
                    <a:pt x="5" y="0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0" y="7"/>
                    <a:pt x="1" y="12"/>
                    <a:pt x="5" y="14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123">
              <a:extLst>
                <a:ext uri="{FF2B5EF4-FFF2-40B4-BE49-F238E27FC236}">
                  <a16:creationId xmlns:a16="http://schemas.microsoft.com/office/drawing/2014/main" id="{28F3D68B-A498-45FC-8B20-164546BBA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75" y="4876801"/>
              <a:ext cx="50800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8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8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124">
              <a:extLst>
                <a:ext uri="{FF2B5EF4-FFF2-40B4-BE49-F238E27FC236}">
                  <a16:creationId xmlns:a16="http://schemas.microsoft.com/office/drawing/2014/main" id="{4446213C-757C-4D36-8E62-94884F0F2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50" y="4927601"/>
              <a:ext cx="49213" cy="46038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125">
              <a:extLst>
                <a:ext uri="{FF2B5EF4-FFF2-40B4-BE49-F238E27FC236}">
                  <a16:creationId xmlns:a16="http://schemas.microsoft.com/office/drawing/2014/main" id="{AC13A68C-4BC2-49D0-A916-BD19CDD9D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513" y="4976813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4 w 17"/>
                <a:gd name="T5" fmla="*/ 15 h 17"/>
                <a:gd name="T6" fmla="*/ 15 w 17"/>
                <a:gd name="T7" fmla="*/ 13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2"/>
                    <a:pt x="2" y="5"/>
                  </a:cubicBezTo>
                  <a:cubicBezTo>
                    <a:pt x="0" y="9"/>
                    <a:pt x="1" y="13"/>
                    <a:pt x="4" y="15"/>
                  </a:cubicBezTo>
                  <a:cubicBezTo>
                    <a:pt x="8" y="17"/>
                    <a:pt x="13" y="16"/>
                    <a:pt x="15" y="13"/>
                  </a:cubicBezTo>
                  <a:cubicBezTo>
                    <a:pt x="17" y="9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126">
              <a:extLst>
                <a:ext uri="{FF2B5EF4-FFF2-40B4-BE49-F238E27FC236}">
                  <a16:creationId xmlns:a16="http://schemas.microsoft.com/office/drawing/2014/main" id="{63106CEE-5DD0-432E-91D7-4DAD05E68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8" y="5029201"/>
              <a:ext cx="46038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4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4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5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127">
              <a:extLst>
                <a:ext uri="{FF2B5EF4-FFF2-40B4-BE49-F238E27FC236}">
                  <a16:creationId xmlns:a16="http://schemas.microsoft.com/office/drawing/2014/main" id="{08E9A69B-804C-4CAA-B76E-32BC5F2F5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" y="5080001"/>
              <a:ext cx="47625" cy="46038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6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128">
              <a:extLst>
                <a:ext uri="{FF2B5EF4-FFF2-40B4-BE49-F238E27FC236}">
                  <a16:creationId xmlns:a16="http://schemas.microsoft.com/office/drawing/2014/main" id="{7190617B-78AF-48DD-8081-9C080DE95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" y="5129213"/>
              <a:ext cx="47625" cy="47625"/>
            </a:xfrm>
            <a:custGeom>
              <a:avLst/>
              <a:gdLst>
                <a:gd name="T0" fmla="*/ 5 w 17"/>
                <a:gd name="T1" fmla="*/ 15 h 17"/>
                <a:gd name="T2" fmla="*/ 15 w 17"/>
                <a:gd name="T3" fmla="*/ 12 h 17"/>
                <a:gd name="T4" fmla="*/ 12 w 17"/>
                <a:gd name="T5" fmla="*/ 2 h 17"/>
                <a:gd name="T6" fmla="*/ 2 w 17"/>
                <a:gd name="T7" fmla="*/ 5 h 17"/>
                <a:gd name="T8" fmla="*/ 5 w 17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5" y="15"/>
                  </a:moveTo>
                  <a:cubicBezTo>
                    <a:pt x="8" y="17"/>
                    <a:pt x="13" y="16"/>
                    <a:pt x="15" y="12"/>
                  </a:cubicBezTo>
                  <a:cubicBezTo>
                    <a:pt x="17" y="9"/>
                    <a:pt x="16" y="4"/>
                    <a:pt x="12" y="2"/>
                  </a:cubicBez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129">
              <a:extLst>
                <a:ext uri="{FF2B5EF4-FFF2-40B4-BE49-F238E27FC236}">
                  <a16:creationId xmlns:a16="http://schemas.microsoft.com/office/drawing/2014/main" id="{346C6AAC-EF46-449F-8DB8-833F7CB9A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8" y="4935538"/>
              <a:ext cx="50800" cy="49213"/>
            </a:xfrm>
            <a:custGeom>
              <a:avLst/>
              <a:gdLst>
                <a:gd name="T0" fmla="*/ 13 w 18"/>
                <a:gd name="T1" fmla="*/ 2 h 18"/>
                <a:gd name="T2" fmla="*/ 2 w 18"/>
                <a:gd name="T3" fmla="*/ 5 h 18"/>
                <a:gd name="T4" fmla="*/ 5 w 18"/>
                <a:gd name="T5" fmla="*/ 16 h 18"/>
                <a:gd name="T6" fmla="*/ 16 w 18"/>
                <a:gd name="T7" fmla="*/ 13 h 18"/>
                <a:gd name="T8" fmla="*/ 13 w 18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3" y="2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9" y="18"/>
                    <a:pt x="14" y="16"/>
                    <a:pt x="16" y="13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130">
              <a:extLst>
                <a:ext uri="{FF2B5EF4-FFF2-40B4-BE49-F238E27FC236}">
                  <a16:creationId xmlns:a16="http://schemas.microsoft.com/office/drawing/2014/main" id="{D0506577-7EBA-49F0-B122-5F9F257A3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3" y="4987926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8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8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131">
              <a:extLst>
                <a:ext uri="{FF2B5EF4-FFF2-40B4-BE49-F238E27FC236}">
                  <a16:creationId xmlns:a16="http://schemas.microsoft.com/office/drawing/2014/main" id="{156C85DA-4E84-42FE-88E8-24F7CDC03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" y="5037138"/>
              <a:ext cx="50800" cy="47625"/>
            </a:xfrm>
            <a:custGeom>
              <a:avLst/>
              <a:gdLst>
                <a:gd name="T0" fmla="*/ 13 w 18"/>
                <a:gd name="T1" fmla="*/ 2 h 17"/>
                <a:gd name="T2" fmla="*/ 3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5" y="1"/>
                    <a:pt x="3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132">
              <a:extLst>
                <a:ext uri="{FF2B5EF4-FFF2-40B4-BE49-F238E27FC236}">
                  <a16:creationId xmlns:a16="http://schemas.microsoft.com/office/drawing/2014/main" id="{82A70639-3549-4D62-BE8D-C309C3B6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50" y="5087938"/>
              <a:ext cx="46038" cy="46038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3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2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  <a:cubicBezTo>
                    <a:pt x="8" y="17"/>
                    <a:pt x="13" y="16"/>
                    <a:pt x="15" y="13"/>
                  </a:cubicBezTo>
                  <a:cubicBezTo>
                    <a:pt x="17" y="9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133">
              <a:extLst>
                <a:ext uri="{FF2B5EF4-FFF2-40B4-BE49-F238E27FC236}">
                  <a16:creationId xmlns:a16="http://schemas.microsoft.com/office/drawing/2014/main" id="{662C50F3-B0C8-492B-B82F-2A3576AC7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38" y="5140326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8" y="17"/>
                    <a:pt x="13" y="15"/>
                    <a:pt x="15" y="12"/>
                  </a:cubicBezTo>
                  <a:cubicBezTo>
                    <a:pt x="17" y="8"/>
                    <a:pt x="16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134">
              <a:extLst>
                <a:ext uri="{FF2B5EF4-FFF2-40B4-BE49-F238E27FC236}">
                  <a16:creationId xmlns:a16="http://schemas.microsoft.com/office/drawing/2014/main" id="{F2107301-9384-4F90-9AC4-8A2963D08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13" y="5189538"/>
              <a:ext cx="47625" cy="47625"/>
            </a:xfrm>
            <a:custGeom>
              <a:avLst/>
              <a:gdLst>
                <a:gd name="T0" fmla="*/ 5 w 17"/>
                <a:gd name="T1" fmla="*/ 15 h 17"/>
                <a:gd name="T2" fmla="*/ 15 w 17"/>
                <a:gd name="T3" fmla="*/ 12 h 17"/>
                <a:gd name="T4" fmla="*/ 12 w 17"/>
                <a:gd name="T5" fmla="*/ 2 h 17"/>
                <a:gd name="T6" fmla="*/ 2 w 17"/>
                <a:gd name="T7" fmla="*/ 5 h 17"/>
                <a:gd name="T8" fmla="*/ 5 w 17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5" y="15"/>
                  </a:move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6" y="4"/>
                    <a:pt x="12" y="2"/>
                  </a:cubicBez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135">
              <a:extLst>
                <a:ext uri="{FF2B5EF4-FFF2-40B4-BE49-F238E27FC236}">
                  <a16:creationId xmlns:a16="http://schemas.microsoft.com/office/drawing/2014/main" id="{7353CF3E-A189-4944-82F6-151B4D916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" y="4995863"/>
              <a:ext cx="50800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6" name="Freeform 136">
              <a:extLst>
                <a:ext uri="{FF2B5EF4-FFF2-40B4-BE49-F238E27FC236}">
                  <a16:creationId xmlns:a16="http://schemas.microsoft.com/office/drawing/2014/main" id="{207FF612-F99B-4B53-B403-FCF9C37B8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75" y="5046663"/>
              <a:ext cx="49213" cy="49213"/>
            </a:xfrm>
            <a:custGeom>
              <a:avLst/>
              <a:gdLst>
                <a:gd name="T0" fmla="*/ 13 w 18"/>
                <a:gd name="T1" fmla="*/ 3 h 18"/>
                <a:gd name="T2" fmla="*/ 2 w 18"/>
                <a:gd name="T3" fmla="*/ 5 h 18"/>
                <a:gd name="T4" fmla="*/ 5 w 18"/>
                <a:gd name="T5" fmla="*/ 16 h 18"/>
                <a:gd name="T6" fmla="*/ 16 w 18"/>
                <a:gd name="T7" fmla="*/ 13 h 18"/>
                <a:gd name="T8" fmla="*/ 1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3" y="3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9" y="18"/>
                    <a:pt x="14" y="16"/>
                    <a:pt x="16" y="13"/>
                  </a:cubicBezTo>
                  <a:cubicBezTo>
                    <a:pt x="18" y="9"/>
                    <a:pt x="16" y="5"/>
                    <a:pt x="13" y="3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137">
              <a:extLst>
                <a:ext uri="{FF2B5EF4-FFF2-40B4-BE49-F238E27FC236}">
                  <a16:creationId xmlns:a16="http://schemas.microsoft.com/office/drawing/2014/main" id="{353B4B15-3AD2-473E-875D-83D8D303C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63" y="5099051"/>
              <a:ext cx="50800" cy="46038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8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8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8" name="Freeform 138">
              <a:extLst>
                <a:ext uri="{FF2B5EF4-FFF2-40B4-BE49-F238E27FC236}">
                  <a16:creationId xmlns:a16="http://schemas.microsoft.com/office/drawing/2014/main" id="{30D19389-0A73-4A35-A974-851133BF3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3" y="5148263"/>
              <a:ext cx="46038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4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1" y="13"/>
                    <a:pt x="4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9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139">
              <a:extLst>
                <a:ext uri="{FF2B5EF4-FFF2-40B4-BE49-F238E27FC236}">
                  <a16:creationId xmlns:a16="http://schemas.microsoft.com/office/drawing/2014/main" id="{BBC9D799-E54E-4A81-A1BC-E99C9A714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" y="5199063"/>
              <a:ext cx="47625" cy="46038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3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2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  <a:cubicBezTo>
                    <a:pt x="8" y="17"/>
                    <a:pt x="13" y="16"/>
                    <a:pt x="15" y="13"/>
                  </a:cubicBezTo>
                  <a:cubicBezTo>
                    <a:pt x="17" y="9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140">
              <a:extLst>
                <a:ext uri="{FF2B5EF4-FFF2-40B4-BE49-F238E27FC236}">
                  <a16:creationId xmlns:a16="http://schemas.microsoft.com/office/drawing/2014/main" id="{1F3D69B0-FBB1-4DD3-ABFF-D491854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" y="5251451"/>
              <a:ext cx="47625" cy="46038"/>
            </a:xfrm>
            <a:custGeom>
              <a:avLst/>
              <a:gdLst>
                <a:gd name="T0" fmla="*/ 5 w 17"/>
                <a:gd name="T1" fmla="*/ 15 h 17"/>
                <a:gd name="T2" fmla="*/ 15 w 17"/>
                <a:gd name="T3" fmla="*/ 12 h 17"/>
                <a:gd name="T4" fmla="*/ 12 w 17"/>
                <a:gd name="T5" fmla="*/ 2 h 17"/>
                <a:gd name="T6" fmla="*/ 2 w 17"/>
                <a:gd name="T7" fmla="*/ 5 h 17"/>
                <a:gd name="T8" fmla="*/ 5 w 17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5" y="15"/>
                  </a:moveTo>
                  <a:cubicBezTo>
                    <a:pt x="8" y="17"/>
                    <a:pt x="13" y="15"/>
                    <a:pt x="15" y="12"/>
                  </a:cubicBezTo>
                  <a:cubicBezTo>
                    <a:pt x="17" y="8"/>
                    <a:pt x="16" y="4"/>
                    <a:pt x="12" y="2"/>
                  </a:cubicBez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5" y="15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141">
              <a:extLst>
                <a:ext uri="{FF2B5EF4-FFF2-40B4-BE49-F238E27FC236}">
                  <a16:creationId xmlns:a16="http://schemas.microsoft.com/office/drawing/2014/main" id="{9BAE08B6-A2C9-40A3-9E6D-47C9A9B75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5057776"/>
              <a:ext cx="50800" cy="46038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5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3" y="16"/>
                    <a:pt x="15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142">
              <a:extLst>
                <a:ext uri="{FF2B5EF4-FFF2-40B4-BE49-F238E27FC236}">
                  <a16:creationId xmlns:a16="http://schemas.microsoft.com/office/drawing/2014/main" id="{6222B92D-127F-4C54-9303-8A91401EE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8" y="5106988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143">
              <a:extLst>
                <a:ext uri="{FF2B5EF4-FFF2-40B4-BE49-F238E27FC236}">
                  <a16:creationId xmlns:a16="http://schemas.microsoft.com/office/drawing/2014/main" id="{53881A80-73FD-46C2-8669-FD950676A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13" y="5159376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4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4"/>
                  </a:cubicBezTo>
                  <a:cubicBezTo>
                    <a:pt x="0" y="8"/>
                    <a:pt x="2" y="13"/>
                    <a:pt x="5" y="15"/>
                  </a:cubicBezTo>
                  <a:cubicBezTo>
                    <a:pt x="9" y="17"/>
                    <a:pt x="14" y="15"/>
                    <a:pt x="16" y="12"/>
                  </a:cubicBezTo>
                  <a:cubicBezTo>
                    <a:pt x="18" y="8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144">
              <a:extLst>
                <a:ext uri="{FF2B5EF4-FFF2-40B4-BE49-F238E27FC236}">
                  <a16:creationId xmlns:a16="http://schemas.microsoft.com/office/drawing/2014/main" id="{049DC422-5D0E-43F8-8D68-5DF927496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" y="5210176"/>
              <a:ext cx="47625" cy="46038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4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4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145">
              <a:extLst>
                <a:ext uri="{FF2B5EF4-FFF2-40B4-BE49-F238E27FC236}">
                  <a16:creationId xmlns:a16="http://schemas.microsoft.com/office/drawing/2014/main" id="{0127B65A-F34F-495B-9C49-042C585EA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3" y="5259388"/>
              <a:ext cx="47625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1" y="13"/>
                    <a:pt x="5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9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146">
              <a:extLst>
                <a:ext uri="{FF2B5EF4-FFF2-40B4-BE49-F238E27FC236}">
                  <a16:creationId xmlns:a16="http://schemas.microsoft.com/office/drawing/2014/main" id="{EE80AEC0-74F1-4256-BF82-1191D010D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8" y="5308601"/>
              <a:ext cx="47625" cy="50800"/>
            </a:xfrm>
            <a:custGeom>
              <a:avLst/>
              <a:gdLst>
                <a:gd name="T0" fmla="*/ 5 w 17"/>
                <a:gd name="T1" fmla="*/ 16 h 18"/>
                <a:gd name="T2" fmla="*/ 15 w 17"/>
                <a:gd name="T3" fmla="*/ 13 h 18"/>
                <a:gd name="T4" fmla="*/ 12 w 17"/>
                <a:gd name="T5" fmla="*/ 2 h 18"/>
                <a:gd name="T6" fmla="*/ 2 w 17"/>
                <a:gd name="T7" fmla="*/ 5 h 18"/>
                <a:gd name="T8" fmla="*/ 5 w 17"/>
                <a:gd name="T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5" y="16"/>
                  </a:moveTo>
                  <a:cubicBezTo>
                    <a:pt x="8" y="18"/>
                    <a:pt x="13" y="16"/>
                    <a:pt x="15" y="13"/>
                  </a:cubicBezTo>
                  <a:cubicBezTo>
                    <a:pt x="17" y="9"/>
                    <a:pt x="16" y="4"/>
                    <a:pt x="12" y="2"/>
                  </a:cubicBezTo>
                  <a:cubicBezTo>
                    <a:pt x="8" y="0"/>
                    <a:pt x="4" y="2"/>
                    <a:pt x="2" y="5"/>
                  </a:cubicBezTo>
                  <a:cubicBezTo>
                    <a:pt x="0" y="9"/>
                    <a:pt x="1" y="13"/>
                    <a:pt x="5" y="16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147">
              <a:extLst>
                <a:ext uri="{FF2B5EF4-FFF2-40B4-BE49-F238E27FC236}">
                  <a16:creationId xmlns:a16="http://schemas.microsoft.com/office/drawing/2014/main" id="{9A86CC8B-E8F0-4901-95DD-FC71E9DBE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5121276"/>
              <a:ext cx="15875" cy="38100"/>
            </a:xfrm>
            <a:custGeom>
              <a:avLst/>
              <a:gdLst>
                <a:gd name="T0" fmla="*/ 2 w 6"/>
                <a:gd name="T1" fmla="*/ 1 h 14"/>
                <a:gd name="T2" fmla="*/ 0 w 6"/>
                <a:gd name="T3" fmla="*/ 0 h 14"/>
                <a:gd name="T4" fmla="*/ 1 w 6"/>
                <a:gd name="T5" fmla="*/ 14 h 14"/>
                <a:gd name="T6" fmla="*/ 4 w 6"/>
                <a:gd name="T7" fmla="*/ 11 h 14"/>
                <a:gd name="T8" fmla="*/ 2 w 6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2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5"/>
                    <a:pt x="0" y="9"/>
                    <a:pt x="1" y="14"/>
                  </a:cubicBezTo>
                  <a:cubicBezTo>
                    <a:pt x="2" y="13"/>
                    <a:pt x="4" y="12"/>
                    <a:pt x="4" y="11"/>
                  </a:cubicBezTo>
                  <a:cubicBezTo>
                    <a:pt x="6" y="7"/>
                    <a:pt x="5" y="3"/>
                    <a:pt x="2" y="1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148">
              <a:extLst>
                <a:ext uri="{FF2B5EF4-FFF2-40B4-BE49-F238E27FC236}">
                  <a16:creationId xmlns:a16="http://schemas.microsoft.com/office/drawing/2014/main" id="{B21109AE-B319-4387-96D7-E0162F6D4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" y="5167313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149">
              <a:extLst>
                <a:ext uri="{FF2B5EF4-FFF2-40B4-BE49-F238E27FC236}">
                  <a16:creationId xmlns:a16="http://schemas.microsoft.com/office/drawing/2014/main" id="{FA9C88A5-37F5-405F-8FC5-20B4BFAB4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" y="5218113"/>
              <a:ext cx="49213" cy="46038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150">
              <a:extLst>
                <a:ext uri="{FF2B5EF4-FFF2-40B4-BE49-F238E27FC236}">
                  <a16:creationId xmlns:a16="http://schemas.microsoft.com/office/drawing/2014/main" id="{52F0B81A-18ED-4CAA-963B-E33784701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63" y="5270501"/>
              <a:ext cx="50800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4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4"/>
                  </a:cubicBezTo>
                  <a:cubicBezTo>
                    <a:pt x="0" y="8"/>
                    <a:pt x="2" y="13"/>
                    <a:pt x="5" y="15"/>
                  </a:cubicBezTo>
                  <a:cubicBezTo>
                    <a:pt x="9" y="17"/>
                    <a:pt x="14" y="15"/>
                    <a:pt x="16" y="12"/>
                  </a:cubicBezTo>
                  <a:cubicBezTo>
                    <a:pt x="18" y="8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151">
              <a:extLst>
                <a:ext uri="{FF2B5EF4-FFF2-40B4-BE49-F238E27FC236}">
                  <a16:creationId xmlns:a16="http://schemas.microsoft.com/office/drawing/2014/main" id="{DE9C57A3-45DA-40C5-B087-FADDC5718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13" y="5319713"/>
              <a:ext cx="46038" cy="47625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4 w 17"/>
                <a:gd name="T5" fmla="*/ 15 h 17"/>
                <a:gd name="T6" fmla="*/ 15 w 17"/>
                <a:gd name="T7" fmla="*/ 12 h 17"/>
                <a:gd name="T8" fmla="*/ 12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4" y="15"/>
                  </a:cubicBezTo>
                  <a:cubicBezTo>
                    <a:pt x="8" y="17"/>
                    <a:pt x="13" y="16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152">
              <a:extLst>
                <a:ext uri="{FF2B5EF4-FFF2-40B4-BE49-F238E27FC236}">
                  <a16:creationId xmlns:a16="http://schemas.microsoft.com/office/drawing/2014/main" id="{5FA4AC61-01CB-4BAC-BF77-7152437B3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" y="5370513"/>
              <a:ext cx="33338" cy="26988"/>
            </a:xfrm>
            <a:custGeom>
              <a:avLst/>
              <a:gdLst>
                <a:gd name="T0" fmla="*/ 1 w 12"/>
                <a:gd name="T1" fmla="*/ 5 h 10"/>
                <a:gd name="T2" fmla="*/ 0 w 12"/>
                <a:gd name="T3" fmla="*/ 10 h 10"/>
                <a:gd name="T4" fmla="*/ 12 w 12"/>
                <a:gd name="T5" fmla="*/ 3 h 10"/>
                <a:gd name="T6" fmla="*/ 11 w 12"/>
                <a:gd name="T7" fmla="*/ 2 h 10"/>
                <a:gd name="T8" fmla="*/ 1 w 12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" y="5"/>
                  </a:moveTo>
                  <a:cubicBezTo>
                    <a:pt x="0" y="7"/>
                    <a:pt x="0" y="8"/>
                    <a:pt x="0" y="10"/>
                  </a:cubicBezTo>
                  <a:cubicBezTo>
                    <a:pt x="4" y="8"/>
                    <a:pt x="8" y="6"/>
                    <a:pt x="12" y="3"/>
                  </a:cubicBezTo>
                  <a:cubicBezTo>
                    <a:pt x="12" y="3"/>
                    <a:pt x="11" y="2"/>
                    <a:pt x="11" y="2"/>
                  </a:cubicBezTo>
                  <a:cubicBezTo>
                    <a:pt x="7" y="0"/>
                    <a:pt x="3" y="1"/>
                    <a:pt x="1" y="5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153">
              <a:extLst>
                <a:ext uri="{FF2B5EF4-FFF2-40B4-BE49-F238E27FC236}">
                  <a16:creationId xmlns:a16="http://schemas.microsoft.com/office/drawing/2014/main" id="{0A2597CA-05AD-4A10-8A4B-DEF0DD50C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8" y="5229226"/>
              <a:ext cx="46038" cy="46038"/>
            </a:xfrm>
            <a:custGeom>
              <a:avLst/>
              <a:gdLst>
                <a:gd name="T0" fmla="*/ 15 w 17"/>
                <a:gd name="T1" fmla="*/ 12 h 17"/>
                <a:gd name="T2" fmla="*/ 12 w 17"/>
                <a:gd name="T3" fmla="*/ 2 h 17"/>
                <a:gd name="T4" fmla="*/ 1 w 17"/>
                <a:gd name="T5" fmla="*/ 5 h 17"/>
                <a:gd name="T6" fmla="*/ 0 w 17"/>
                <a:gd name="T7" fmla="*/ 9 h 17"/>
                <a:gd name="T8" fmla="*/ 3 w 17"/>
                <a:gd name="T9" fmla="*/ 14 h 17"/>
                <a:gd name="T10" fmla="*/ 4 w 17"/>
                <a:gd name="T11" fmla="*/ 15 h 17"/>
                <a:gd name="T12" fmla="*/ 15 w 17"/>
                <a:gd name="T13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15" y="12"/>
                  </a:moveTo>
                  <a:cubicBezTo>
                    <a:pt x="17" y="8"/>
                    <a:pt x="15" y="4"/>
                    <a:pt x="12" y="2"/>
                  </a:cubicBezTo>
                  <a:cubicBezTo>
                    <a:pt x="8" y="0"/>
                    <a:pt x="3" y="1"/>
                    <a:pt x="1" y="5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1" y="11"/>
                    <a:pt x="2" y="12"/>
                    <a:pt x="3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8" y="17"/>
                    <a:pt x="12" y="16"/>
                    <a:pt x="15" y="1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154">
              <a:extLst>
                <a:ext uri="{FF2B5EF4-FFF2-40B4-BE49-F238E27FC236}">
                  <a16:creationId xmlns:a16="http://schemas.microsoft.com/office/drawing/2014/main" id="{B9DB4664-C54E-4DDD-8050-EE8D46A8E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38" y="5278438"/>
              <a:ext cx="49213" cy="47625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2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1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2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155">
              <a:extLst>
                <a:ext uri="{FF2B5EF4-FFF2-40B4-BE49-F238E27FC236}">
                  <a16:creationId xmlns:a16="http://schemas.microsoft.com/office/drawing/2014/main" id="{709C07FA-FFC5-4B69-A52A-16D27A1DF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25" y="5329238"/>
              <a:ext cx="50800" cy="46038"/>
            </a:xfrm>
            <a:custGeom>
              <a:avLst/>
              <a:gdLst>
                <a:gd name="T0" fmla="*/ 13 w 18"/>
                <a:gd name="T1" fmla="*/ 2 h 17"/>
                <a:gd name="T2" fmla="*/ 2 w 18"/>
                <a:gd name="T3" fmla="*/ 5 h 17"/>
                <a:gd name="T4" fmla="*/ 5 w 18"/>
                <a:gd name="T5" fmla="*/ 15 h 17"/>
                <a:gd name="T6" fmla="*/ 16 w 18"/>
                <a:gd name="T7" fmla="*/ 13 h 17"/>
                <a:gd name="T8" fmla="*/ 13 w 18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3" y="2"/>
                  </a:moveTo>
                  <a:cubicBezTo>
                    <a:pt x="9" y="0"/>
                    <a:pt x="4" y="2"/>
                    <a:pt x="2" y="5"/>
                  </a:cubicBezTo>
                  <a:cubicBezTo>
                    <a:pt x="0" y="9"/>
                    <a:pt x="2" y="13"/>
                    <a:pt x="5" y="15"/>
                  </a:cubicBezTo>
                  <a:cubicBezTo>
                    <a:pt x="9" y="17"/>
                    <a:pt x="14" y="16"/>
                    <a:pt x="16" y="13"/>
                  </a:cubicBezTo>
                  <a:cubicBezTo>
                    <a:pt x="18" y="9"/>
                    <a:pt x="16" y="4"/>
                    <a:pt x="13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6" name="Freeform 156">
              <a:extLst>
                <a:ext uri="{FF2B5EF4-FFF2-40B4-BE49-F238E27FC236}">
                  <a16:creationId xmlns:a16="http://schemas.microsoft.com/office/drawing/2014/main" id="{50139D10-62D1-4878-B29E-3E1BBD77E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975" y="5381626"/>
              <a:ext cx="46038" cy="41275"/>
            </a:xfrm>
            <a:custGeom>
              <a:avLst/>
              <a:gdLst>
                <a:gd name="T0" fmla="*/ 12 w 17"/>
                <a:gd name="T1" fmla="*/ 2 h 15"/>
                <a:gd name="T2" fmla="*/ 2 w 17"/>
                <a:gd name="T3" fmla="*/ 5 h 15"/>
                <a:gd name="T4" fmla="*/ 4 w 17"/>
                <a:gd name="T5" fmla="*/ 15 h 15"/>
                <a:gd name="T6" fmla="*/ 6 w 17"/>
                <a:gd name="T7" fmla="*/ 15 h 15"/>
                <a:gd name="T8" fmla="*/ 12 w 17"/>
                <a:gd name="T9" fmla="*/ 15 h 15"/>
                <a:gd name="T10" fmla="*/ 15 w 17"/>
                <a:gd name="T11" fmla="*/ 12 h 15"/>
                <a:gd name="T12" fmla="*/ 12 w 17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8"/>
                    <a:pt x="1" y="13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8" y="15"/>
                    <a:pt x="10" y="15"/>
                    <a:pt x="12" y="15"/>
                  </a:cubicBezTo>
                  <a:cubicBezTo>
                    <a:pt x="13" y="14"/>
                    <a:pt x="14" y="13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157">
              <a:extLst>
                <a:ext uri="{FF2B5EF4-FFF2-40B4-BE49-F238E27FC236}">
                  <a16:creationId xmlns:a16="http://schemas.microsoft.com/office/drawing/2014/main" id="{CD8E7BB0-989D-4040-8AE9-425097AD2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" y="5340351"/>
              <a:ext cx="33338" cy="26988"/>
            </a:xfrm>
            <a:custGeom>
              <a:avLst/>
              <a:gdLst>
                <a:gd name="T0" fmla="*/ 8 w 12"/>
                <a:gd name="T1" fmla="*/ 2 h 10"/>
                <a:gd name="T2" fmla="*/ 0 w 12"/>
                <a:gd name="T3" fmla="*/ 2 h 10"/>
                <a:gd name="T4" fmla="*/ 11 w 12"/>
                <a:gd name="T5" fmla="*/ 10 h 10"/>
                <a:gd name="T6" fmla="*/ 8 w 12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8" y="2"/>
                  </a:moveTo>
                  <a:cubicBezTo>
                    <a:pt x="5" y="0"/>
                    <a:pt x="3" y="1"/>
                    <a:pt x="0" y="2"/>
                  </a:cubicBezTo>
                  <a:cubicBezTo>
                    <a:pt x="4" y="5"/>
                    <a:pt x="7" y="8"/>
                    <a:pt x="11" y="10"/>
                  </a:cubicBezTo>
                  <a:cubicBezTo>
                    <a:pt x="12" y="7"/>
                    <a:pt x="11" y="3"/>
                    <a:pt x="8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158">
              <a:extLst>
                <a:ext uri="{FF2B5EF4-FFF2-40B4-BE49-F238E27FC236}">
                  <a16:creationId xmlns:a16="http://schemas.microsoft.com/office/drawing/2014/main" id="{CBBB2B1C-E266-4557-98F8-DE3ADC90F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13" y="5389563"/>
              <a:ext cx="38100" cy="22225"/>
            </a:xfrm>
            <a:custGeom>
              <a:avLst/>
              <a:gdLst>
                <a:gd name="T0" fmla="*/ 10 w 14"/>
                <a:gd name="T1" fmla="*/ 2 h 8"/>
                <a:gd name="T2" fmla="*/ 0 w 14"/>
                <a:gd name="T3" fmla="*/ 4 h 8"/>
                <a:gd name="T4" fmla="*/ 14 w 14"/>
                <a:gd name="T5" fmla="*/ 8 h 8"/>
                <a:gd name="T6" fmla="*/ 10 w 14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8">
                  <a:moveTo>
                    <a:pt x="10" y="2"/>
                  </a:moveTo>
                  <a:cubicBezTo>
                    <a:pt x="7" y="0"/>
                    <a:pt x="3" y="1"/>
                    <a:pt x="0" y="4"/>
                  </a:cubicBezTo>
                  <a:cubicBezTo>
                    <a:pt x="5" y="5"/>
                    <a:pt x="9" y="7"/>
                    <a:pt x="14" y="8"/>
                  </a:cubicBezTo>
                  <a:cubicBezTo>
                    <a:pt x="13" y="6"/>
                    <a:pt x="12" y="3"/>
                    <a:pt x="10" y="2"/>
                  </a:cubicBezTo>
                </a:path>
              </a:pathLst>
            </a:custGeom>
            <a:solidFill>
              <a:srgbClr val="75D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5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.xml"/><Relationship Id="rId1" Type="http://schemas.openxmlformats.org/officeDocument/2006/relationships/themeOverride" Target="../theme/themeOverride6.xml"/><Relationship Id="rId4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4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2756" y="1675182"/>
            <a:ext cx="10837731" cy="558799"/>
          </a:xfrm>
        </p:spPr>
        <p:txBody>
          <a:bodyPr anchor="t"/>
          <a:lstStyle/>
          <a:p>
            <a:r>
              <a:rPr lang="en-US" altLang="zh-CN" dirty="0">
                <a:cs typeface="+mn-ea"/>
                <a:sym typeface="+mn-lt"/>
              </a:rPr>
              <a:t>Data and Performance Pictures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Cargo hold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coating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performance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analysis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A3B0E21-CCEA-4EDC-B636-908AE666EE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757" y="2426731"/>
            <a:ext cx="10837730" cy="248371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Victor wang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BDAE668-F6A7-4F54-B02C-B7833A270E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757" y="2697541"/>
            <a:ext cx="10837730" cy="248371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Oct. 2019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20C257BD-D533-4866-8602-BE09C4ED0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420001"/>
              </p:ext>
            </p:extLst>
          </p:nvPr>
        </p:nvGraphicFramePr>
        <p:xfrm>
          <a:off x="679973" y="866937"/>
          <a:ext cx="3717001" cy="3203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3430">
                  <a:extLst>
                    <a:ext uri="{9D8B030D-6E8A-4147-A177-3AD203B41FA5}">
                      <a16:colId xmlns:a16="http://schemas.microsoft.com/office/drawing/2014/main" val="1690521715"/>
                    </a:ext>
                  </a:extLst>
                </a:gridCol>
                <a:gridCol w="483571">
                  <a:extLst>
                    <a:ext uri="{9D8B030D-6E8A-4147-A177-3AD203B41FA5}">
                      <a16:colId xmlns:a16="http://schemas.microsoft.com/office/drawing/2014/main" val="2000229088"/>
                    </a:ext>
                  </a:extLst>
                </a:gridCol>
              </a:tblGrid>
              <a:tr h="219367">
                <a:tc>
                  <a:txBody>
                    <a:bodyPr/>
                    <a:lstStyle/>
                    <a:p>
                      <a:pPr marL="0" marR="0" lvl="0" indent="0" algn="l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Invoiced Customer Name (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top10)</a:t>
                      </a: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Volume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8456671"/>
                  </a:ext>
                </a:extLst>
              </a:tr>
              <a:tr h="3284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Sinopacific Shipbuilding Group Co., Ltd.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991305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8633508"/>
                  </a:ext>
                </a:extLst>
              </a:tr>
              <a:tr h="3284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CSSC Complete Equipment&amp;Logistics Co., Ltd.-SWS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808720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6493806"/>
                  </a:ext>
                </a:extLst>
              </a:tr>
              <a:tr h="328489">
                <a:tc>
                  <a:txBody>
                    <a:bodyPr/>
                    <a:lstStyle/>
                    <a:p>
                      <a:pPr algn="l" fontAlgn="ctr"/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KANSAI PAINT MARINE CO., LTD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740320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7422547"/>
                  </a:ext>
                </a:extLst>
              </a:tr>
              <a:tr h="3284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China National Shipbuilding Equipment&amp;Materials (East China) Co., Ltd.-JN2#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615160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4292032"/>
                  </a:ext>
                </a:extLst>
              </a:tr>
              <a:tr h="2138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Tianjin Xingang Shipbuilding Heavy Industry Co., Ltd.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450080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9724983"/>
                  </a:ext>
                </a:extLst>
              </a:tr>
              <a:tr h="2138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Jiangsu New Times Shipbuilding Co., Ltd.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431280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0667562"/>
                  </a:ext>
                </a:extLst>
              </a:tr>
              <a:tr h="2138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MARAN DRY MANAGEMENT INC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421260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3173899"/>
                  </a:ext>
                </a:extLst>
              </a:tr>
              <a:tr h="2138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OLDENDORFF CARRIERS GMBH &amp; CO.KG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414660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5799905"/>
                  </a:ext>
                </a:extLst>
              </a:tr>
              <a:tr h="2138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COSCO Shipping Heavy Industry (Zhoushan) Co., Ltd.-NB East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410160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7948880"/>
                  </a:ext>
                </a:extLst>
              </a:tr>
              <a:tr h="3284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COSCO Shipping Heavy Industry (Yangzhou) Co., Ltd.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389632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993601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8DD91552-5442-4127-B01E-7BDF5B6DA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078" y="1218222"/>
            <a:ext cx="1763529" cy="12222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E6E4A6-6420-4F47-B8BF-7F133A61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40" y="1130300"/>
            <a:ext cx="1623473" cy="12424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DD5EBD-D7C2-4A4A-9799-96979C525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42" y="1170910"/>
            <a:ext cx="1763529" cy="12344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C4623E-613F-4E4C-9EDD-70176FA77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645" y="3021981"/>
            <a:ext cx="2007608" cy="12222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843783-B42C-42FD-B0BA-786B9CECA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840" y="2976395"/>
            <a:ext cx="1782060" cy="12678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D45940F-C737-4A90-84A7-9B5AB20F6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9263" y="2909877"/>
            <a:ext cx="1723925" cy="13647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973B0E-63DE-4639-A7F3-1B73FE5C1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3499" y="4693465"/>
            <a:ext cx="1895475" cy="14001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013AD00-CEB3-4AD2-A602-30A6CA47F4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999" y="4693465"/>
            <a:ext cx="1952625" cy="1447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9A0CE3B-F11B-4F49-BB1A-2920DD8C042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0" t="31231"/>
          <a:stretch/>
        </p:blipFill>
        <p:spPr>
          <a:xfrm>
            <a:off x="7880387" y="4919543"/>
            <a:ext cx="2048023" cy="99564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FDB5442-D909-40EF-B072-C11F0FBC3D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62" y="4994533"/>
            <a:ext cx="2011798" cy="920653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FB07235A-AED6-4654-B7E4-752F9778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4450"/>
            <a:ext cx="10850563" cy="505577"/>
          </a:xfrm>
        </p:spPr>
        <p:txBody>
          <a:bodyPr/>
          <a:lstStyle/>
          <a:p>
            <a:r>
              <a:rPr lang="en-US" altLang="zh-CN" dirty="0"/>
              <a:t>Top 10 Customer Preference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3A6224-3D07-4A13-B13A-AFB35C49BEFD}"/>
              </a:ext>
            </a:extLst>
          </p:cNvPr>
          <p:cNvSpPr txBox="1"/>
          <p:nvPr/>
        </p:nvSpPr>
        <p:spPr>
          <a:xfrm>
            <a:off x="783771" y="4257056"/>
            <a:ext cx="32097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1.</a:t>
            </a:r>
            <a:r>
              <a:rPr lang="fi-FI" altLang="zh-CN" sz="1400" dirty="0">
                <a:solidFill>
                  <a:srgbClr val="000000"/>
                </a:solidFill>
                <a:ea typeface="等线" panose="02010600030101010101" pitchFamily="2" charset="-122"/>
              </a:rPr>
              <a:t> Only KANSAI PAINT MARINE CO., LTD, </a:t>
            </a:r>
            <a:r>
              <a:rPr lang="en-US" altLang="zh-CN" sz="1400" dirty="0">
                <a:solidFill>
                  <a:srgbClr val="000000"/>
                </a:solidFill>
                <a:ea typeface="等线" panose="02010600030101010101" pitchFamily="2" charset="-122"/>
              </a:rPr>
              <a:t>OLDENDORFF CARRIERS GMBH &amp; CO.KG</a:t>
            </a:r>
          </a:p>
          <a:p>
            <a:r>
              <a:rPr lang="en-US" altLang="zh-CN" sz="1400" dirty="0"/>
              <a:t>used </a:t>
            </a:r>
            <a:r>
              <a:rPr lang="en-US" altLang="zh-CN" sz="1400" dirty="0" err="1"/>
              <a:t>Jotaguard</a:t>
            </a:r>
            <a:r>
              <a:rPr lang="en-US" altLang="zh-CN" sz="1400" dirty="0"/>
              <a:t> 690&amp;690s</a:t>
            </a:r>
          </a:p>
          <a:p>
            <a:r>
              <a:rPr lang="en-US" altLang="zh-CN" sz="1400" dirty="0"/>
              <a:t>2. In our research, the main customer to get the performance data is Kansai and </a:t>
            </a:r>
            <a:r>
              <a:rPr lang="en-US" altLang="zh-CN" sz="1400" dirty="0" err="1"/>
              <a:t>oldendorff</a:t>
            </a:r>
            <a:r>
              <a:rPr lang="en-US" altLang="zh-CN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2872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7E4018-C5C1-4DDA-8B47-8548034A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854" y="2631147"/>
            <a:ext cx="4941387" cy="656792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Analysis process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71497-5F0D-40D9-8FA7-8D26013615CA}"/>
              </a:ext>
            </a:extLst>
          </p:cNvPr>
          <p:cNvSpPr txBox="1"/>
          <p:nvPr/>
        </p:nvSpPr>
        <p:spPr>
          <a:xfrm>
            <a:off x="4446958" y="2760134"/>
            <a:ext cx="992775" cy="1108607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cs typeface="+mn-ea"/>
                <a:sym typeface="+mn-lt"/>
              </a:rPr>
              <a:t>0</a:t>
            </a:r>
            <a:r>
              <a:rPr lang="en-US" altLang="zh-CN" sz="100" spc="1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cs typeface="+mn-ea"/>
                <a:sym typeface="+mn-lt"/>
              </a:rPr>
              <a:t>3</a:t>
            </a:r>
            <a:endParaRPr lang="zh-CN" altLang="en-US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0389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0F87D-24F4-4D86-BAED-FCD5A7D1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Process of performance analysis</a:t>
            </a:r>
            <a:endParaRPr lang="zh-CN" altLang="en-US" dirty="0"/>
          </a:p>
        </p:txBody>
      </p:sp>
      <p:grpSp>
        <p:nvGrpSpPr>
          <p:cNvPr id="82" name="#42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FF8445D-6017-4A29-B7B4-6CF26C9D8F6F}"/>
              </a:ext>
            </a:extLst>
          </p:cNvPr>
          <p:cNvGrpSpPr>
            <a:grpSpLocks noChangeAspect="1"/>
          </p:cNvGrpSpPr>
          <p:nvPr/>
        </p:nvGrpSpPr>
        <p:grpSpPr>
          <a:xfrm>
            <a:off x="735646" y="1252772"/>
            <a:ext cx="10739218" cy="4868866"/>
            <a:chOff x="735646" y="1252772"/>
            <a:chExt cx="10739218" cy="4868866"/>
          </a:xfrm>
        </p:grpSpPr>
        <p:sp>
          <p:nvSpPr>
            <p:cNvPr id="83" name="ïṣḻiḑê">
              <a:extLst>
                <a:ext uri="{FF2B5EF4-FFF2-40B4-BE49-F238E27FC236}">
                  <a16:creationId xmlns:a16="http://schemas.microsoft.com/office/drawing/2014/main" id="{FFFBF0CC-90E3-4DE0-831C-AA0517DB5A65}"/>
                </a:ext>
              </a:extLst>
            </p:cNvPr>
            <p:cNvSpPr/>
            <p:nvPr/>
          </p:nvSpPr>
          <p:spPr>
            <a:xfrm>
              <a:off x="7724268" y="2197044"/>
              <a:ext cx="1806986" cy="180698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4" name="îśḻiḍe">
              <a:extLst>
                <a:ext uri="{FF2B5EF4-FFF2-40B4-BE49-F238E27FC236}">
                  <a16:creationId xmlns:a16="http://schemas.microsoft.com/office/drawing/2014/main" id="{18E21729-CDF1-4134-95EA-68FA3BCE5F54}"/>
                </a:ext>
              </a:extLst>
            </p:cNvPr>
            <p:cNvSpPr/>
            <p:nvPr/>
          </p:nvSpPr>
          <p:spPr bwMode="auto">
            <a:xfrm>
              <a:off x="8355768" y="2745682"/>
              <a:ext cx="543986" cy="577984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5" name="ïṡļîdè">
              <a:extLst>
                <a:ext uri="{FF2B5EF4-FFF2-40B4-BE49-F238E27FC236}">
                  <a16:creationId xmlns:a16="http://schemas.microsoft.com/office/drawing/2014/main" id="{BEFDAC16-B523-4D4A-AD16-EC8C08345B19}"/>
                </a:ext>
              </a:extLst>
            </p:cNvPr>
            <p:cNvSpPr/>
            <p:nvPr/>
          </p:nvSpPr>
          <p:spPr>
            <a:xfrm rot="18900000">
              <a:off x="6259102" y="3367696"/>
              <a:ext cx="2458388" cy="1806986"/>
            </a:xfrm>
            <a:custGeom>
              <a:avLst/>
              <a:gdLst>
                <a:gd name="connsiteX0" fmla="*/ 608533 w 1655806"/>
                <a:gd name="connsiteY0" fmla="*/ 0 h 1217066"/>
                <a:gd name="connsiteX1" fmla="*/ 1113138 w 1655806"/>
                <a:gd name="connsiteY1" fmla="*/ 268296 h 1217066"/>
                <a:gd name="connsiteX2" fmla="*/ 1138667 w 1655806"/>
                <a:gd name="connsiteY2" fmla="*/ 315330 h 1217066"/>
                <a:gd name="connsiteX3" fmla="*/ 1430691 w 1655806"/>
                <a:gd name="connsiteY3" fmla="*/ 315330 h 1217066"/>
                <a:gd name="connsiteX4" fmla="*/ 1655806 w 1655806"/>
                <a:gd name="connsiteY4" fmla="*/ 608533 h 1217066"/>
                <a:gd name="connsiteX5" fmla="*/ 1430691 w 1655806"/>
                <a:gd name="connsiteY5" fmla="*/ 901735 h 1217066"/>
                <a:gd name="connsiteX6" fmla="*/ 1138668 w 1655806"/>
                <a:gd name="connsiteY6" fmla="*/ 901735 h 1217066"/>
                <a:gd name="connsiteX7" fmla="*/ 1113138 w 1655806"/>
                <a:gd name="connsiteY7" fmla="*/ 948770 h 1217066"/>
                <a:gd name="connsiteX8" fmla="*/ 608533 w 1655806"/>
                <a:gd name="connsiteY8" fmla="*/ 1217066 h 1217066"/>
                <a:gd name="connsiteX9" fmla="*/ 0 w 1655806"/>
                <a:gd name="connsiteY9" fmla="*/ 608533 h 1217066"/>
                <a:gd name="connsiteX10" fmla="*/ 608533 w 1655806"/>
                <a:gd name="connsiteY10" fmla="*/ 0 h 121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5806" h="1217066">
                  <a:moveTo>
                    <a:pt x="608533" y="0"/>
                  </a:moveTo>
                  <a:cubicBezTo>
                    <a:pt x="818585" y="0"/>
                    <a:pt x="1003780" y="106426"/>
                    <a:pt x="1113138" y="268296"/>
                  </a:cubicBezTo>
                  <a:lnTo>
                    <a:pt x="1138667" y="315330"/>
                  </a:lnTo>
                  <a:lnTo>
                    <a:pt x="1430691" y="315330"/>
                  </a:lnTo>
                  <a:lnTo>
                    <a:pt x="1655806" y="608533"/>
                  </a:lnTo>
                  <a:lnTo>
                    <a:pt x="1430691" y="901735"/>
                  </a:lnTo>
                  <a:lnTo>
                    <a:pt x="1138668" y="901735"/>
                  </a:lnTo>
                  <a:lnTo>
                    <a:pt x="1113138" y="948770"/>
                  </a:lnTo>
                  <a:cubicBezTo>
                    <a:pt x="1003780" y="1110640"/>
                    <a:pt x="818585" y="1217066"/>
                    <a:pt x="608533" y="1217066"/>
                  </a:cubicBezTo>
                  <a:cubicBezTo>
                    <a:pt x="272450" y="1217066"/>
                    <a:pt x="0" y="944616"/>
                    <a:pt x="0" y="608533"/>
                  </a:cubicBezTo>
                  <a:cubicBezTo>
                    <a:pt x="0" y="272450"/>
                    <a:pt x="272450" y="0"/>
                    <a:pt x="60853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6" name="îslíḋé">
              <a:extLst>
                <a:ext uri="{FF2B5EF4-FFF2-40B4-BE49-F238E27FC236}">
                  <a16:creationId xmlns:a16="http://schemas.microsoft.com/office/drawing/2014/main" id="{D06E77C7-183F-49C2-9568-2D7F851CB6E8}"/>
                </a:ext>
              </a:extLst>
            </p:cNvPr>
            <p:cNvSpPr/>
            <p:nvPr/>
          </p:nvSpPr>
          <p:spPr bwMode="auto">
            <a:xfrm>
              <a:off x="6989204" y="4245218"/>
              <a:ext cx="665815" cy="538319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7" name="îṡḷíḍê">
              <a:extLst>
                <a:ext uri="{FF2B5EF4-FFF2-40B4-BE49-F238E27FC236}">
                  <a16:creationId xmlns:a16="http://schemas.microsoft.com/office/drawing/2014/main" id="{1623E34E-0E14-4245-BCCB-21437F0D12B8}"/>
                </a:ext>
              </a:extLst>
            </p:cNvPr>
            <p:cNvSpPr/>
            <p:nvPr/>
          </p:nvSpPr>
          <p:spPr>
            <a:xfrm rot="2700000">
              <a:off x="4987036" y="2346036"/>
              <a:ext cx="2458388" cy="1806986"/>
            </a:xfrm>
            <a:custGeom>
              <a:avLst/>
              <a:gdLst>
                <a:gd name="connsiteX0" fmla="*/ 608533 w 1655806"/>
                <a:gd name="connsiteY0" fmla="*/ 0 h 1217066"/>
                <a:gd name="connsiteX1" fmla="*/ 1113138 w 1655806"/>
                <a:gd name="connsiteY1" fmla="*/ 268296 h 1217066"/>
                <a:gd name="connsiteX2" fmla="*/ 1138667 w 1655806"/>
                <a:gd name="connsiteY2" fmla="*/ 315330 h 1217066"/>
                <a:gd name="connsiteX3" fmla="*/ 1430691 w 1655806"/>
                <a:gd name="connsiteY3" fmla="*/ 315330 h 1217066"/>
                <a:gd name="connsiteX4" fmla="*/ 1655806 w 1655806"/>
                <a:gd name="connsiteY4" fmla="*/ 608533 h 1217066"/>
                <a:gd name="connsiteX5" fmla="*/ 1430691 w 1655806"/>
                <a:gd name="connsiteY5" fmla="*/ 901735 h 1217066"/>
                <a:gd name="connsiteX6" fmla="*/ 1138668 w 1655806"/>
                <a:gd name="connsiteY6" fmla="*/ 901735 h 1217066"/>
                <a:gd name="connsiteX7" fmla="*/ 1113138 w 1655806"/>
                <a:gd name="connsiteY7" fmla="*/ 948770 h 1217066"/>
                <a:gd name="connsiteX8" fmla="*/ 608533 w 1655806"/>
                <a:gd name="connsiteY8" fmla="*/ 1217066 h 1217066"/>
                <a:gd name="connsiteX9" fmla="*/ 0 w 1655806"/>
                <a:gd name="connsiteY9" fmla="*/ 608533 h 1217066"/>
                <a:gd name="connsiteX10" fmla="*/ 608533 w 1655806"/>
                <a:gd name="connsiteY10" fmla="*/ 0 h 121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5806" h="1217066">
                  <a:moveTo>
                    <a:pt x="608533" y="0"/>
                  </a:moveTo>
                  <a:cubicBezTo>
                    <a:pt x="818585" y="0"/>
                    <a:pt x="1003780" y="106426"/>
                    <a:pt x="1113138" y="268296"/>
                  </a:cubicBezTo>
                  <a:lnTo>
                    <a:pt x="1138667" y="315330"/>
                  </a:lnTo>
                  <a:lnTo>
                    <a:pt x="1430691" y="315330"/>
                  </a:lnTo>
                  <a:lnTo>
                    <a:pt x="1655806" y="608533"/>
                  </a:lnTo>
                  <a:lnTo>
                    <a:pt x="1430691" y="901735"/>
                  </a:lnTo>
                  <a:lnTo>
                    <a:pt x="1138668" y="901735"/>
                  </a:lnTo>
                  <a:lnTo>
                    <a:pt x="1113138" y="948770"/>
                  </a:lnTo>
                  <a:cubicBezTo>
                    <a:pt x="1003780" y="1110640"/>
                    <a:pt x="818585" y="1217066"/>
                    <a:pt x="608533" y="1217066"/>
                  </a:cubicBezTo>
                  <a:cubicBezTo>
                    <a:pt x="272450" y="1217066"/>
                    <a:pt x="0" y="944616"/>
                    <a:pt x="0" y="608533"/>
                  </a:cubicBezTo>
                  <a:cubicBezTo>
                    <a:pt x="0" y="272450"/>
                    <a:pt x="272450" y="0"/>
                    <a:pt x="608533" y="0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8" name="iśḷïḓé">
              <a:extLst>
                <a:ext uri="{FF2B5EF4-FFF2-40B4-BE49-F238E27FC236}">
                  <a16:creationId xmlns:a16="http://schemas.microsoft.com/office/drawing/2014/main" id="{5FB8635E-86D2-4B12-A0C9-809B8221E385}"/>
                </a:ext>
              </a:extLst>
            </p:cNvPr>
            <p:cNvSpPr/>
            <p:nvPr/>
          </p:nvSpPr>
          <p:spPr bwMode="auto">
            <a:xfrm>
              <a:off x="5695645" y="2745116"/>
              <a:ext cx="626305" cy="648816"/>
            </a:xfrm>
            <a:custGeom>
              <a:avLst/>
              <a:gdLst>
                <a:gd name="T0" fmla="*/ 2624 w 3795"/>
                <a:gd name="T1" fmla="*/ 2693 h 3937"/>
                <a:gd name="T2" fmla="*/ 2624 w 3795"/>
                <a:gd name="T3" fmla="*/ 3316 h 3937"/>
                <a:gd name="T4" fmla="*/ 2533 w 3795"/>
                <a:gd name="T5" fmla="*/ 3452 h 3937"/>
                <a:gd name="T6" fmla="*/ 1373 w 3795"/>
                <a:gd name="T7" fmla="*/ 3926 h 3937"/>
                <a:gd name="T8" fmla="*/ 1317 w 3795"/>
                <a:gd name="T9" fmla="*/ 3937 h 3937"/>
                <a:gd name="T10" fmla="*/ 1236 w 3795"/>
                <a:gd name="T11" fmla="*/ 3912 h 3937"/>
                <a:gd name="T12" fmla="*/ 1171 w 3795"/>
                <a:gd name="T13" fmla="*/ 3790 h 3937"/>
                <a:gd name="T14" fmla="*/ 1171 w 3795"/>
                <a:gd name="T15" fmla="*/ 2693 h 3937"/>
                <a:gd name="T16" fmla="*/ 1317 w 3795"/>
                <a:gd name="T17" fmla="*/ 2546 h 3937"/>
                <a:gd name="T18" fmla="*/ 1464 w 3795"/>
                <a:gd name="T19" fmla="*/ 2693 h 3937"/>
                <a:gd name="T20" fmla="*/ 1464 w 3795"/>
                <a:gd name="T21" fmla="*/ 3572 h 3937"/>
                <a:gd name="T22" fmla="*/ 2331 w 3795"/>
                <a:gd name="T23" fmla="*/ 3217 h 3937"/>
                <a:gd name="T24" fmla="*/ 2331 w 3795"/>
                <a:gd name="T25" fmla="*/ 2693 h 3937"/>
                <a:gd name="T26" fmla="*/ 2477 w 3795"/>
                <a:gd name="T27" fmla="*/ 2546 h 3937"/>
                <a:gd name="T28" fmla="*/ 2624 w 3795"/>
                <a:gd name="T29" fmla="*/ 2693 h 3937"/>
                <a:gd name="T30" fmla="*/ 3795 w 3795"/>
                <a:gd name="T31" fmla="*/ 147 h 3937"/>
                <a:gd name="T32" fmla="*/ 3795 w 3795"/>
                <a:gd name="T33" fmla="*/ 926 h 3937"/>
                <a:gd name="T34" fmla="*/ 3648 w 3795"/>
                <a:gd name="T35" fmla="*/ 1073 h 3937"/>
                <a:gd name="T36" fmla="*/ 3494 w 3795"/>
                <a:gd name="T37" fmla="*/ 1073 h 3937"/>
                <a:gd name="T38" fmla="*/ 3494 w 3795"/>
                <a:gd name="T39" fmla="*/ 1423 h 3937"/>
                <a:gd name="T40" fmla="*/ 3427 w 3795"/>
                <a:gd name="T41" fmla="*/ 1547 h 3937"/>
                <a:gd name="T42" fmla="*/ 1976 w 3795"/>
                <a:gd name="T43" fmla="*/ 2470 h 3937"/>
                <a:gd name="T44" fmla="*/ 1897 w 3795"/>
                <a:gd name="T45" fmla="*/ 2493 h 3937"/>
                <a:gd name="T46" fmla="*/ 1819 w 3795"/>
                <a:gd name="T47" fmla="*/ 2470 h 3937"/>
                <a:gd name="T48" fmla="*/ 368 w 3795"/>
                <a:gd name="T49" fmla="*/ 1547 h 3937"/>
                <a:gd name="T50" fmla="*/ 301 w 3795"/>
                <a:gd name="T51" fmla="*/ 1423 h 3937"/>
                <a:gd name="T52" fmla="*/ 301 w 3795"/>
                <a:gd name="T53" fmla="*/ 1073 h 3937"/>
                <a:gd name="T54" fmla="*/ 147 w 3795"/>
                <a:gd name="T55" fmla="*/ 1073 h 3937"/>
                <a:gd name="T56" fmla="*/ 0 w 3795"/>
                <a:gd name="T57" fmla="*/ 926 h 3937"/>
                <a:gd name="T58" fmla="*/ 0 w 3795"/>
                <a:gd name="T59" fmla="*/ 147 h 3937"/>
                <a:gd name="T60" fmla="*/ 147 w 3795"/>
                <a:gd name="T61" fmla="*/ 0 h 3937"/>
                <a:gd name="T62" fmla="*/ 3648 w 3795"/>
                <a:gd name="T63" fmla="*/ 0 h 3937"/>
                <a:gd name="T64" fmla="*/ 3795 w 3795"/>
                <a:gd name="T65" fmla="*/ 147 h 3937"/>
                <a:gd name="T66" fmla="*/ 3201 w 3795"/>
                <a:gd name="T67" fmla="*/ 1073 h 3937"/>
                <a:gd name="T68" fmla="*/ 594 w 3795"/>
                <a:gd name="T69" fmla="*/ 1073 h 3937"/>
                <a:gd name="T70" fmla="*/ 594 w 3795"/>
                <a:gd name="T71" fmla="*/ 1343 h 3937"/>
                <a:gd name="T72" fmla="*/ 1898 w 3795"/>
                <a:gd name="T73" fmla="*/ 2173 h 3937"/>
                <a:gd name="T74" fmla="*/ 3201 w 3795"/>
                <a:gd name="T75" fmla="*/ 1343 h 3937"/>
                <a:gd name="T76" fmla="*/ 3201 w 3795"/>
                <a:gd name="T77" fmla="*/ 1073 h 3937"/>
                <a:gd name="T78" fmla="*/ 3502 w 3795"/>
                <a:gd name="T79" fmla="*/ 293 h 3937"/>
                <a:gd name="T80" fmla="*/ 293 w 3795"/>
                <a:gd name="T81" fmla="*/ 293 h 3937"/>
                <a:gd name="T82" fmla="*/ 293 w 3795"/>
                <a:gd name="T83" fmla="*/ 779 h 3937"/>
                <a:gd name="T84" fmla="*/ 3502 w 3795"/>
                <a:gd name="T85" fmla="*/ 779 h 3937"/>
                <a:gd name="T86" fmla="*/ 3502 w 3795"/>
                <a:gd name="T87" fmla="*/ 293 h 3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95" h="3937">
                  <a:moveTo>
                    <a:pt x="2624" y="2693"/>
                  </a:moveTo>
                  <a:lnTo>
                    <a:pt x="2624" y="3316"/>
                  </a:lnTo>
                  <a:cubicBezTo>
                    <a:pt x="2624" y="3375"/>
                    <a:pt x="2588" y="3429"/>
                    <a:pt x="2533" y="3452"/>
                  </a:cubicBezTo>
                  <a:lnTo>
                    <a:pt x="1373" y="3926"/>
                  </a:lnTo>
                  <a:cubicBezTo>
                    <a:pt x="1355" y="3933"/>
                    <a:pt x="1336" y="3937"/>
                    <a:pt x="1317" y="3937"/>
                  </a:cubicBezTo>
                  <a:cubicBezTo>
                    <a:pt x="1289" y="3937"/>
                    <a:pt x="1260" y="3929"/>
                    <a:pt x="1236" y="3912"/>
                  </a:cubicBezTo>
                  <a:cubicBezTo>
                    <a:pt x="1195" y="3885"/>
                    <a:pt x="1171" y="3839"/>
                    <a:pt x="1171" y="3790"/>
                  </a:cubicBezTo>
                  <a:lnTo>
                    <a:pt x="1171" y="2693"/>
                  </a:lnTo>
                  <a:cubicBezTo>
                    <a:pt x="1171" y="2612"/>
                    <a:pt x="1236" y="2546"/>
                    <a:pt x="1317" y="2546"/>
                  </a:cubicBezTo>
                  <a:cubicBezTo>
                    <a:pt x="1398" y="2546"/>
                    <a:pt x="1464" y="2612"/>
                    <a:pt x="1464" y="2693"/>
                  </a:cubicBezTo>
                  <a:lnTo>
                    <a:pt x="1464" y="3572"/>
                  </a:lnTo>
                  <a:lnTo>
                    <a:pt x="2331" y="3217"/>
                  </a:lnTo>
                  <a:lnTo>
                    <a:pt x="2331" y="2693"/>
                  </a:lnTo>
                  <a:cubicBezTo>
                    <a:pt x="2331" y="2612"/>
                    <a:pt x="2396" y="2546"/>
                    <a:pt x="2477" y="2546"/>
                  </a:cubicBezTo>
                  <a:cubicBezTo>
                    <a:pt x="2558" y="2546"/>
                    <a:pt x="2624" y="2612"/>
                    <a:pt x="2624" y="2693"/>
                  </a:cubicBezTo>
                  <a:close/>
                  <a:moveTo>
                    <a:pt x="3795" y="147"/>
                  </a:moveTo>
                  <a:lnTo>
                    <a:pt x="3795" y="926"/>
                  </a:lnTo>
                  <a:cubicBezTo>
                    <a:pt x="3795" y="1007"/>
                    <a:pt x="3729" y="1073"/>
                    <a:pt x="3648" y="1073"/>
                  </a:cubicBezTo>
                  <a:lnTo>
                    <a:pt x="3494" y="1073"/>
                  </a:lnTo>
                  <a:lnTo>
                    <a:pt x="3494" y="1423"/>
                  </a:lnTo>
                  <a:cubicBezTo>
                    <a:pt x="3494" y="1474"/>
                    <a:pt x="3469" y="1520"/>
                    <a:pt x="3427" y="1547"/>
                  </a:cubicBezTo>
                  <a:lnTo>
                    <a:pt x="1976" y="2470"/>
                  </a:lnTo>
                  <a:cubicBezTo>
                    <a:pt x="1952" y="2485"/>
                    <a:pt x="1925" y="2493"/>
                    <a:pt x="1897" y="2493"/>
                  </a:cubicBezTo>
                  <a:cubicBezTo>
                    <a:pt x="1870" y="2493"/>
                    <a:pt x="1843" y="2486"/>
                    <a:pt x="1819" y="2470"/>
                  </a:cubicBezTo>
                  <a:lnTo>
                    <a:pt x="368" y="1547"/>
                  </a:lnTo>
                  <a:cubicBezTo>
                    <a:pt x="326" y="1520"/>
                    <a:pt x="301" y="1474"/>
                    <a:pt x="301" y="1423"/>
                  </a:cubicBezTo>
                  <a:lnTo>
                    <a:pt x="301" y="1073"/>
                  </a:lnTo>
                  <a:lnTo>
                    <a:pt x="147" y="1073"/>
                  </a:lnTo>
                  <a:cubicBezTo>
                    <a:pt x="66" y="1073"/>
                    <a:pt x="0" y="1007"/>
                    <a:pt x="0" y="926"/>
                  </a:cubicBezTo>
                  <a:lnTo>
                    <a:pt x="0" y="147"/>
                  </a:lnTo>
                  <a:cubicBezTo>
                    <a:pt x="0" y="66"/>
                    <a:pt x="66" y="0"/>
                    <a:pt x="147" y="0"/>
                  </a:cubicBezTo>
                  <a:lnTo>
                    <a:pt x="3648" y="0"/>
                  </a:lnTo>
                  <a:cubicBezTo>
                    <a:pt x="3729" y="0"/>
                    <a:pt x="3795" y="66"/>
                    <a:pt x="3795" y="147"/>
                  </a:cubicBezTo>
                  <a:close/>
                  <a:moveTo>
                    <a:pt x="3201" y="1073"/>
                  </a:moveTo>
                  <a:lnTo>
                    <a:pt x="594" y="1073"/>
                  </a:lnTo>
                  <a:lnTo>
                    <a:pt x="594" y="1343"/>
                  </a:lnTo>
                  <a:lnTo>
                    <a:pt x="1898" y="2173"/>
                  </a:lnTo>
                  <a:lnTo>
                    <a:pt x="3201" y="1343"/>
                  </a:lnTo>
                  <a:lnTo>
                    <a:pt x="3201" y="1073"/>
                  </a:lnTo>
                  <a:close/>
                  <a:moveTo>
                    <a:pt x="3502" y="293"/>
                  </a:moveTo>
                  <a:lnTo>
                    <a:pt x="293" y="293"/>
                  </a:lnTo>
                  <a:lnTo>
                    <a:pt x="293" y="779"/>
                  </a:lnTo>
                  <a:lnTo>
                    <a:pt x="3502" y="779"/>
                  </a:lnTo>
                  <a:lnTo>
                    <a:pt x="3502" y="2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9" name="îsḻîḑè">
              <a:extLst>
                <a:ext uri="{FF2B5EF4-FFF2-40B4-BE49-F238E27FC236}">
                  <a16:creationId xmlns:a16="http://schemas.microsoft.com/office/drawing/2014/main" id="{24F869B3-A453-475E-A2E3-B6C2D00EEA12}"/>
                </a:ext>
              </a:extLst>
            </p:cNvPr>
            <p:cNvSpPr/>
            <p:nvPr/>
          </p:nvSpPr>
          <p:spPr>
            <a:xfrm rot="18900000">
              <a:off x="3607110" y="3367696"/>
              <a:ext cx="2458388" cy="1806986"/>
            </a:xfrm>
            <a:custGeom>
              <a:avLst/>
              <a:gdLst>
                <a:gd name="connsiteX0" fmla="*/ 608533 w 1655806"/>
                <a:gd name="connsiteY0" fmla="*/ 0 h 1217066"/>
                <a:gd name="connsiteX1" fmla="*/ 1113138 w 1655806"/>
                <a:gd name="connsiteY1" fmla="*/ 268296 h 1217066"/>
                <a:gd name="connsiteX2" fmla="*/ 1138667 w 1655806"/>
                <a:gd name="connsiteY2" fmla="*/ 315330 h 1217066"/>
                <a:gd name="connsiteX3" fmla="*/ 1430691 w 1655806"/>
                <a:gd name="connsiteY3" fmla="*/ 315330 h 1217066"/>
                <a:gd name="connsiteX4" fmla="*/ 1655806 w 1655806"/>
                <a:gd name="connsiteY4" fmla="*/ 608533 h 1217066"/>
                <a:gd name="connsiteX5" fmla="*/ 1430691 w 1655806"/>
                <a:gd name="connsiteY5" fmla="*/ 901735 h 1217066"/>
                <a:gd name="connsiteX6" fmla="*/ 1138668 w 1655806"/>
                <a:gd name="connsiteY6" fmla="*/ 901735 h 1217066"/>
                <a:gd name="connsiteX7" fmla="*/ 1113138 w 1655806"/>
                <a:gd name="connsiteY7" fmla="*/ 948770 h 1217066"/>
                <a:gd name="connsiteX8" fmla="*/ 608533 w 1655806"/>
                <a:gd name="connsiteY8" fmla="*/ 1217066 h 1217066"/>
                <a:gd name="connsiteX9" fmla="*/ 0 w 1655806"/>
                <a:gd name="connsiteY9" fmla="*/ 608533 h 1217066"/>
                <a:gd name="connsiteX10" fmla="*/ 608533 w 1655806"/>
                <a:gd name="connsiteY10" fmla="*/ 0 h 121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5806" h="1217066">
                  <a:moveTo>
                    <a:pt x="608533" y="0"/>
                  </a:moveTo>
                  <a:cubicBezTo>
                    <a:pt x="818585" y="0"/>
                    <a:pt x="1003780" y="106426"/>
                    <a:pt x="1113138" y="268296"/>
                  </a:cubicBezTo>
                  <a:lnTo>
                    <a:pt x="1138667" y="315330"/>
                  </a:lnTo>
                  <a:lnTo>
                    <a:pt x="1430691" y="315330"/>
                  </a:lnTo>
                  <a:lnTo>
                    <a:pt x="1655806" y="608533"/>
                  </a:lnTo>
                  <a:lnTo>
                    <a:pt x="1430691" y="901735"/>
                  </a:lnTo>
                  <a:lnTo>
                    <a:pt x="1138668" y="901735"/>
                  </a:lnTo>
                  <a:lnTo>
                    <a:pt x="1113138" y="948770"/>
                  </a:lnTo>
                  <a:cubicBezTo>
                    <a:pt x="1003780" y="1110640"/>
                    <a:pt x="818585" y="1217066"/>
                    <a:pt x="608533" y="1217066"/>
                  </a:cubicBezTo>
                  <a:cubicBezTo>
                    <a:pt x="272450" y="1217066"/>
                    <a:pt x="0" y="944616"/>
                    <a:pt x="0" y="608533"/>
                  </a:cubicBezTo>
                  <a:cubicBezTo>
                    <a:pt x="0" y="272450"/>
                    <a:pt x="272450" y="0"/>
                    <a:pt x="60853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0" name="îṡlíďe">
              <a:extLst>
                <a:ext uri="{FF2B5EF4-FFF2-40B4-BE49-F238E27FC236}">
                  <a16:creationId xmlns:a16="http://schemas.microsoft.com/office/drawing/2014/main" id="{34517D89-71DE-46D9-ACFB-D3E42E562F11}"/>
                </a:ext>
              </a:extLst>
            </p:cNvPr>
            <p:cNvSpPr/>
            <p:nvPr/>
          </p:nvSpPr>
          <p:spPr>
            <a:xfrm rot="2700000">
              <a:off x="2335045" y="2420173"/>
              <a:ext cx="2458388" cy="1806986"/>
            </a:xfrm>
            <a:custGeom>
              <a:avLst/>
              <a:gdLst>
                <a:gd name="connsiteX0" fmla="*/ 608533 w 1655806"/>
                <a:gd name="connsiteY0" fmla="*/ 0 h 1217066"/>
                <a:gd name="connsiteX1" fmla="*/ 1113138 w 1655806"/>
                <a:gd name="connsiteY1" fmla="*/ 268296 h 1217066"/>
                <a:gd name="connsiteX2" fmla="*/ 1138667 w 1655806"/>
                <a:gd name="connsiteY2" fmla="*/ 315330 h 1217066"/>
                <a:gd name="connsiteX3" fmla="*/ 1430691 w 1655806"/>
                <a:gd name="connsiteY3" fmla="*/ 315330 h 1217066"/>
                <a:gd name="connsiteX4" fmla="*/ 1655806 w 1655806"/>
                <a:gd name="connsiteY4" fmla="*/ 608533 h 1217066"/>
                <a:gd name="connsiteX5" fmla="*/ 1430691 w 1655806"/>
                <a:gd name="connsiteY5" fmla="*/ 901735 h 1217066"/>
                <a:gd name="connsiteX6" fmla="*/ 1138668 w 1655806"/>
                <a:gd name="connsiteY6" fmla="*/ 901735 h 1217066"/>
                <a:gd name="connsiteX7" fmla="*/ 1113138 w 1655806"/>
                <a:gd name="connsiteY7" fmla="*/ 948770 h 1217066"/>
                <a:gd name="connsiteX8" fmla="*/ 608533 w 1655806"/>
                <a:gd name="connsiteY8" fmla="*/ 1217066 h 1217066"/>
                <a:gd name="connsiteX9" fmla="*/ 0 w 1655806"/>
                <a:gd name="connsiteY9" fmla="*/ 608533 h 1217066"/>
                <a:gd name="connsiteX10" fmla="*/ 608533 w 1655806"/>
                <a:gd name="connsiteY10" fmla="*/ 0 h 121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5806" h="1217066">
                  <a:moveTo>
                    <a:pt x="608533" y="0"/>
                  </a:moveTo>
                  <a:cubicBezTo>
                    <a:pt x="818585" y="0"/>
                    <a:pt x="1003780" y="106426"/>
                    <a:pt x="1113138" y="268296"/>
                  </a:cubicBezTo>
                  <a:lnTo>
                    <a:pt x="1138667" y="315330"/>
                  </a:lnTo>
                  <a:lnTo>
                    <a:pt x="1430691" y="315330"/>
                  </a:lnTo>
                  <a:lnTo>
                    <a:pt x="1655806" y="608533"/>
                  </a:lnTo>
                  <a:lnTo>
                    <a:pt x="1430691" y="901735"/>
                  </a:lnTo>
                  <a:lnTo>
                    <a:pt x="1138668" y="901735"/>
                  </a:lnTo>
                  <a:lnTo>
                    <a:pt x="1113138" y="948770"/>
                  </a:lnTo>
                  <a:cubicBezTo>
                    <a:pt x="1003780" y="1110640"/>
                    <a:pt x="818585" y="1217066"/>
                    <a:pt x="608533" y="1217066"/>
                  </a:cubicBezTo>
                  <a:cubicBezTo>
                    <a:pt x="272450" y="1217066"/>
                    <a:pt x="0" y="944616"/>
                    <a:pt x="0" y="608533"/>
                  </a:cubicBezTo>
                  <a:cubicBezTo>
                    <a:pt x="0" y="272450"/>
                    <a:pt x="272450" y="0"/>
                    <a:pt x="608533" y="0"/>
                  </a:cubicBezTo>
                  <a:close/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1" name="íṩľíḑe">
              <a:extLst>
                <a:ext uri="{FF2B5EF4-FFF2-40B4-BE49-F238E27FC236}">
                  <a16:creationId xmlns:a16="http://schemas.microsoft.com/office/drawing/2014/main" id="{4CB0BEFF-ABC5-474D-89E9-02145B2301CA}"/>
                </a:ext>
              </a:extLst>
            </p:cNvPr>
            <p:cNvSpPr/>
            <p:nvPr/>
          </p:nvSpPr>
          <p:spPr bwMode="auto">
            <a:xfrm>
              <a:off x="3059106" y="2896125"/>
              <a:ext cx="538319" cy="526708"/>
            </a:xfrm>
            <a:custGeom>
              <a:avLst/>
              <a:gdLst>
                <a:gd name="T0" fmla="*/ 7506 w 12266"/>
                <a:gd name="T1" fmla="*/ 6813 h 12000"/>
                <a:gd name="T2" fmla="*/ 9333 w 12266"/>
                <a:gd name="T3" fmla="*/ 3600 h 12000"/>
                <a:gd name="T4" fmla="*/ 6000 w 12266"/>
                <a:gd name="T5" fmla="*/ 0 h 12000"/>
                <a:gd name="T6" fmla="*/ 2666 w 12266"/>
                <a:gd name="T7" fmla="*/ 3600 h 12000"/>
                <a:gd name="T8" fmla="*/ 4503 w 12266"/>
                <a:gd name="T9" fmla="*/ 6818 h 12000"/>
                <a:gd name="T10" fmla="*/ 0 w 12266"/>
                <a:gd name="T11" fmla="*/ 12000 h 12000"/>
                <a:gd name="T12" fmla="*/ 5810 w 12266"/>
                <a:gd name="T13" fmla="*/ 12000 h 12000"/>
                <a:gd name="T14" fmla="*/ 12266 w 12266"/>
                <a:gd name="T15" fmla="*/ 12000 h 12000"/>
                <a:gd name="T16" fmla="*/ 7506 w 12266"/>
                <a:gd name="T17" fmla="*/ 6813 h 1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66" h="12000">
                  <a:moveTo>
                    <a:pt x="7506" y="6813"/>
                  </a:moveTo>
                  <a:cubicBezTo>
                    <a:pt x="8590" y="6218"/>
                    <a:pt x="9333" y="5003"/>
                    <a:pt x="9333" y="3600"/>
                  </a:cubicBezTo>
                  <a:cubicBezTo>
                    <a:pt x="9333" y="1612"/>
                    <a:pt x="7841" y="0"/>
                    <a:pt x="6000" y="0"/>
                  </a:cubicBezTo>
                  <a:cubicBezTo>
                    <a:pt x="4159" y="0"/>
                    <a:pt x="2666" y="1612"/>
                    <a:pt x="2666" y="3600"/>
                  </a:cubicBezTo>
                  <a:cubicBezTo>
                    <a:pt x="2666" y="5007"/>
                    <a:pt x="3414" y="6226"/>
                    <a:pt x="4503" y="6818"/>
                  </a:cubicBezTo>
                  <a:cubicBezTo>
                    <a:pt x="1308" y="7627"/>
                    <a:pt x="0" y="10159"/>
                    <a:pt x="0" y="12000"/>
                  </a:cubicBezTo>
                  <a:lnTo>
                    <a:pt x="5810" y="12000"/>
                  </a:lnTo>
                  <a:lnTo>
                    <a:pt x="12266" y="12000"/>
                  </a:lnTo>
                  <a:cubicBezTo>
                    <a:pt x="12266" y="9660"/>
                    <a:pt x="10232" y="7398"/>
                    <a:pt x="7506" y="68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92" name="ïŝḷíďe">
              <a:extLst>
                <a:ext uri="{FF2B5EF4-FFF2-40B4-BE49-F238E27FC236}">
                  <a16:creationId xmlns:a16="http://schemas.microsoft.com/office/drawing/2014/main" id="{59F87353-7BD2-4F01-ADAF-C1CE90C2800C}"/>
                </a:ext>
              </a:extLst>
            </p:cNvPr>
            <p:cNvGrpSpPr/>
            <p:nvPr/>
          </p:nvGrpSpPr>
          <p:grpSpPr>
            <a:xfrm>
              <a:off x="735646" y="1252772"/>
              <a:ext cx="2517738" cy="908518"/>
              <a:chOff x="735646" y="1252772"/>
              <a:chExt cx="2517738" cy="908518"/>
            </a:xfrm>
          </p:grpSpPr>
          <p:sp>
            <p:nvSpPr>
              <p:cNvPr id="105" name="i$ḻïde">
                <a:extLst>
                  <a:ext uri="{FF2B5EF4-FFF2-40B4-BE49-F238E27FC236}">
                    <a16:creationId xmlns:a16="http://schemas.microsoft.com/office/drawing/2014/main" id="{3C4B6665-BB86-4869-A2D1-1FD9639634F4}"/>
                  </a:ext>
                </a:extLst>
              </p:cNvPr>
              <p:cNvSpPr/>
              <p:nvPr/>
            </p:nvSpPr>
            <p:spPr>
              <a:xfrm>
                <a:off x="735646" y="1252772"/>
                <a:ext cx="2517738" cy="338554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1600" b="1" dirty="0"/>
                  <a:t>调研和收集</a:t>
                </a:r>
              </a:p>
            </p:txBody>
          </p:sp>
          <p:sp>
            <p:nvSpPr>
              <p:cNvPr id="106" name="ísḷidê">
                <a:extLst>
                  <a:ext uri="{FF2B5EF4-FFF2-40B4-BE49-F238E27FC236}">
                    <a16:creationId xmlns:a16="http://schemas.microsoft.com/office/drawing/2014/main" id="{C2FB40E4-53AE-481B-96DB-7ADD557CED82}"/>
                  </a:ext>
                </a:extLst>
              </p:cNvPr>
              <p:cNvSpPr/>
              <p:nvPr/>
            </p:nvSpPr>
            <p:spPr>
              <a:xfrm>
                <a:off x="735646" y="1591326"/>
                <a:ext cx="2517738" cy="569964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zh-CN" altLang="en-US" sz="1100" dirty="0"/>
                  <a:t>设计调研报告，收集收集数据</a:t>
                </a:r>
              </a:p>
            </p:txBody>
          </p:sp>
        </p:grpSp>
        <p:grpSp>
          <p:nvGrpSpPr>
            <p:cNvPr id="93" name="íṧliḍê">
              <a:extLst>
                <a:ext uri="{FF2B5EF4-FFF2-40B4-BE49-F238E27FC236}">
                  <a16:creationId xmlns:a16="http://schemas.microsoft.com/office/drawing/2014/main" id="{E4FBDEB8-8BBC-425E-ADF0-E4A4F6764244}"/>
                </a:ext>
              </a:extLst>
            </p:cNvPr>
            <p:cNvGrpSpPr/>
            <p:nvPr/>
          </p:nvGrpSpPr>
          <p:grpSpPr>
            <a:xfrm>
              <a:off x="4752110" y="1252772"/>
              <a:ext cx="2517739" cy="908518"/>
              <a:chOff x="735645" y="1252772"/>
              <a:chExt cx="2517739" cy="908518"/>
            </a:xfrm>
          </p:grpSpPr>
          <p:sp>
            <p:nvSpPr>
              <p:cNvPr id="103" name="îšļïḓé">
                <a:extLst>
                  <a:ext uri="{FF2B5EF4-FFF2-40B4-BE49-F238E27FC236}">
                    <a16:creationId xmlns:a16="http://schemas.microsoft.com/office/drawing/2014/main" id="{172310CE-2D04-44B8-8079-2CE2F0B6D4AD}"/>
                  </a:ext>
                </a:extLst>
              </p:cNvPr>
              <p:cNvSpPr/>
              <p:nvPr/>
            </p:nvSpPr>
            <p:spPr>
              <a:xfrm>
                <a:off x="735645" y="1252772"/>
                <a:ext cx="2517738" cy="338554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b="1" dirty="0"/>
                  <a:t>数据清洗</a:t>
                </a:r>
              </a:p>
            </p:txBody>
          </p:sp>
          <p:sp>
            <p:nvSpPr>
              <p:cNvPr id="104" name="îṩlïḓe">
                <a:extLst>
                  <a:ext uri="{FF2B5EF4-FFF2-40B4-BE49-F238E27FC236}">
                    <a16:creationId xmlns:a16="http://schemas.microsoft.com/office/drawing/2014/main" id="{6D493B19-D3D2-4E34-8EB0-3A6560301E37}"/>
                  </a:ext>
                </a:extLst>
              </p:cNvPr>
              <p:cNvSpPr/>
              <p:nvPr/>
            </p:nvSpPr>
            <p:spPr>
              <a:xfrm>
                <a:off x="735646" y="1591326"/>
                <a:ext cx="2517738" cy="569964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Python,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Excel</a:t>
                </a:r>
                <a:r>
                  <a:rPr lang="zh-CN" altLang="en-US" sz="1100" dirty="0"/>
                  <a:t>清理数据</a:t>
                </a:r>
              </a:p>
            </p:txBody>
          </p:sp>
        </p:grpSp>
        <p:grpSp>
          <p:nvGrpSpPr>
            <p:cNvPr id="94" name="iṣļíḍè">
              <a:extLst>
                <a:ext uri="{FF2B5EF4-FFF2-40B4-BE49-F238E27FC236}">
                  <a16:creationId xmlns:a16="http://schemas.microsoft.com/office/drawing/2014/main" id="{3928E40A-11D2-4826-A622-BFD16608435F}"/>
                </a:ext>
              </a:extLst>
            </p:cNvPr>
            <p:cNvGrpSpPr/>
            <p:nvPr/>
          </p:nvGrpSpPr>
          <p:grpSpPr>
            <a:xfrm>
              <a:off x="8957126" y="1252772"/>
              <a:ext cx="2517738" cy="908518"/>
              <a:chOff x="735646" y="1252772"/>
              <a:chExt cx="2517738" cy="908518"/>
            </a:xfrm>
          </p:grpSpPr>
          <p:sp>
            <p:nvSpPr>
              <p:cNvPr id="101" name="îṧľîḋè">
                <a:extLst>
                  <a:ext uri="{FF2B5EF4-FFF2-40B4-BE49-F238E27FC236}">
                    <a16:creationId xmlns:a16="http://schemas.microsoft.com/office/drawing/2014/main" id="{B761DEED-A8C2-4A9B-B79A-1566A983CD48}"/>
                  </a:ext>
                </a:extLst>
              </p:cNvPr>
              <p:cNvSpPr/>
              <p:nvPr/>
            </p:nvSpPr>
            <p:spPr>
              <a:xfrm>
                <a:off x="735646" y="1252772"/>
                <a:ext cx="2517738" cy="338554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建模分析</a:t>
                </a:r>
              </a:p>
            </p:txBody>
          </p:sp>
          <p:sp>
            <p:nvSpPr>
              <p:cNvPr id="102" name="isļîḑè">
                <a:extLst>
                  <a:ext uri="{FF2B5EF4-FFF2-40B4-BE49-F238E27FC236}">
                    <a16:creationId xmlns:a16="http://schemas.microsoft.com/office/drawing/2014/main" id="{B9A5ADA3-82E1-4A5B-BFE8-D52712095391}"/>
                  </a:ext>
                </a:extLst>
              </p:cNvPr>
              <p:cNvSpPr/>
              <p:nvPr/>
            </p:nvSpPr>
            <p:spPr>
              <a:xfrm>
                <a:off x="735646" y="1591326"/>
                <a:ext cx="2517738" cy="569964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运用统计模型以及市场分析模型分析数据</a:t>
                </a:r>
              </a:p>
            </p:txBody>
          </p:sp>
        </p:grpSp>
        <p:grpSp>
          <p:nvGrpSpPr>
            <p:cNvPr id="95" name="ï$1íďé">
              <a:extLst>
                <a:ext uri="{FF2B5EF4-FFF2-40B4-BE49-F238E27FC236}">
                  <a16:creationId xmlns:a16="http://schemas.microsoft.com/office/drawing/2014/main" id="{E3EC173F-DD9F-497E-9693-2DCADCC17282}"/>
                </a:ext>
              </a:extLst>
            </p:cNvPr>
            <p:cNvGrpSpPr/>
            <p:nvPr/>
          </p:nvGrpSpPr>
          <p:grpSpPr>
            <a:xfrm>
              <a:off x="1424535" y="5213120"/>
              <a:ext cx="2517738" cy="908518"/>
              <a:chOff x="735646" y="1252772"/>
              <a:chExt cx="2517738" cy="908518"/>
            </a:xfrm>
          </p:grpSpPr>
          <p:sp>
            <p:nvSpPr>
              <p:cNvPr id="99" name="íṧļïďê">
                <a:extLst>
                  <a:ext uri="{FF2B5EF4-FFF2-40B4-BE49-F238E27FC236}">
                    <a16:creationId xmlns:a16="http://schemas.microsoft.com/office/drawing/2014/main" id="{64387E79-132E-4041-88EF-B5C6E52D505C}"/>
                  </a:ext>
                </a:extLst>
              </p:cNvPr>
              <p:cNvSpPr/>
              <p:nvPr/>
            </p:nvSpPr>
            <p:spPr>
              <a:xfrm>
                <a:off x="735646" y="1252772"/>
                <a:ext cx="2517738" cy="338554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1600" b="1" dirty="0"/>
                  <a:t>创建数据库</a:t>
                </a:r>
              </a:p>
            </p:txBody>
          </p:sp>
          <p:sp>
            <p:nvSpPr>
              <p:cNvPr id="100" name="íṥlíḓe">
                <a:extLst>
                  <a:ext uri="{FF2B5EF4-FFF2-40B4-BE49-F238E27FC236}">
                    <a16:creationId xmlns:a16="http://schemas.microsoft.com/office/drawing/2014/main" id="{D1FB50F0-B9F4-480F-84E1-B9DBF4CD73B6}"/>
                  </a:ext>
                </a:extLst>
              </p:cNvPr>
              <p:cNvSpPr/>
              <p:nvPr/>
            </p:nvSpPr>
            <p:spPr>
              <a:xfrm>
                <a:off x="735646" y="1591326"/>
                <a:ext cx="2517738" cy="569964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zh-CN" altLang="en-US" sz="1100" dirty="0"/>
                  <a:t>收集到的数据，公司内部销售数据存入</a:t>
                </a:r>
                <a:r>
                  <a:rPr lang="en-US" altLang="zh-CN" sz="1100" dirty="0" err="1"/>
                  <a:t>Mysql</a:t>
                </a:r>
                <a:endParaRPr lang="zh-CN" altLang="en-US" sz="1100" dirty="0"/>
              </a:p>
            </p:txBody>
          </p:sp>
        </p:grpSp>
        <p:grpSp>
          <p:nvGrpSpPr>
            <p:cNvPr id="96" name="îṩlîďè">
              <a:extLst>
                <a:ext uri="{FF2B5EF4-FFF2-40B4-BE49-F238E27FC236}">
                  <a16:creationId xmlns:a16="http://schemas.microsoft.com/office/drawing/2014/main" id="{4089656C-89B9-4679-B825-954AA6CB4360}"/>
                </a:ext>
              </a:extLst>
            </p:cNvPr>
            <p:cNvGrpSpPr/>
            <p:nvPr/>
          </p:nvGrpSpPr>
          <p:grpSpPr>
            <a:xfrm>
              <a:off x="7914335" y="5213120"/>
              <a:ext cx="2517738" cy="908518"/>
              <a:chOff x="735646" y="1252772"/>
              <a:chExt cx="2517738" cy="908518"/>
            </a:xfrm>
          </p:grpSpPr>
          <p:sp>
            <p:nvSpPr>
              <p:cNvPr id="97" name="îṥḷîďe">
                <a:extLst>
                  <a:ext uri="{FF2B5EF4-FFF2-40B4-BE49-F238E27FC236}">
                    <a16:creationId xmlns:a16="http://schemas.microsoft.com/office/drawing/2014/main" id="{4CD39AF4-5AF4-48D4-8679-AEDE46BAF2AA}"/>
                  </a:ext>
                </a:extLst>
              </p:cNvPr>
              <p:cNvSpPr/>
              <p:nvPr/>
            </p:nvSpPr>
            <p:spPr>
              <a:xfrm>
                <a:off x="735646" y="1252772"/>
                <a:ext cx="2517738" cy="338554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可视化报告</a:t>
                </a:r>
              </a:p>
            </p:txBody>
          </p:sp>
          <p:sp>
            <p:nvSpPr>
              <p:cNvPr id="98" name="ïṡľïḍe">
                <a:extLst>
                  <a:ext uri="{FF2B5EF4-FFF2-40B4-BE49-F238E27FC236}">
                    <a16:creationId xmlns:a16="http://schemas.microsoft.com/office/drawing/2014/main" id="{C5DC82F4-F897-4C53-B101-B67294F268FF}"/>
                  </a:ext>
                </a:extLst>
              </p:cNvPr>
              <p:cNvSpPr/>
              <p:nvPr/>
            </p:nvSpPr>
            <p:spPr>
              <a:xfrm>
                <a:off x="735646" y="1591326"/>
                <a:ext cx="2517738" cy="569964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Power bi </a:t>
                </a:r>
                <a:r>
                  <a:rPr lang="zh-CN" altLang="en-US" sz="1100" dirty="0"/>
                  <a:t>可视化报告</a:t>
                </a:r>
              </a:p>
            </p:txBody>
          </p:sp>
        </p:grpSp>
      </p:grpSp>
      <p:sp>
        <p:nvSpPr>
          <p:cNvPr id="81" name="iśḷïḓé">
            <a:extLst>
              <a:ext uri="{FF2B5EF4-FFF2-40B4-BE49-F238E27FC236}">
                <a16:creationId xmlns:a16="http://schemas.microsoft.com/office/drawing/2014/main" id="{4F835521-75A1-4FA3-80A3-BDA8380E8DED}"/>
              </a:ext>
            </a:extLst>
          </p:cNvPr>
          <p:cNvSpPr/>
          <p:nvPr/>
        </p:nvSpPr>
        <p:spPr bwMode="auto">
          <a:xfrm>
            <a:off x="4334177" y="4279955"/>
            <a:ext cx="609532" cy="648817"/>
          </a:xfrm>
          <a:custGeom>
            <a:avLst/>
            <a:gdLst>
              <a:gd name="T0" fmla="*/ 4128 w 10214"/>
              <a:gd name="T1" fmla="*/ 3941 h 10872"/>
              <a:gd name="T2" fmla="*/ 7521 w 10214"/>
              <a:gd name="T3" fmla="*/ 3127 h 10872"/>
              <a:gd name="T4" fmla="*/ 7521 w 10214"/>
              <a:gd name="T5" fmla="*/ 4099 h 10872"/>
              <a:gd name="T6" fmla="*/ 8258 w 10214"/>
              <a:gd name="T7" fmla="*/ 4099 h 10872"/>
              <a:gd name="T8" fmla="*/ 8258 w 10214"/>
              <a:gd name="T9" fmla="*/ 1971 h 10872"/>
              <a:gd name="T10" fmla="*/ 4129 w 10214"/>
              <a:gd name="T11" fmla="*/ 0 h 10872"/>
              <a:gd name="T12" fmla="*/ 0 w 10214"/>
              <a:gd name="T13" fmla="*/ 1971 h 10872"/>
              <a:gd name="T14" fmla="*/ 0 w 10214"/>
              <a:gd name="T15" fmla="*/ 7779 h 10872"/>
              <a:gd name="T16" fmla="*/ 4128 w 10214"/>
              <a:gd name="T17" fmla="*/ 9750 h 10872"/>
              <a:gd name="T18" fmla="*/ 4128 w 10214"/>
              <a:gd name="T19" fmla="*/ 9014 h 10872"/>
              <a:gd name="T20" fmla="*/ 735 w 10214"/>
              <a:gd name="T21" fmla="*/ 7779 h 10872"/>
              <a:gd name="T22" fmla="*/ 735 w 10214"/>
              <a:gd name="T23" fmla="*/ 6033 h 10872"/>
              <a:gd name="T24" fmla="*/ 4128 w 10214"/>
              <a:gd name="T25" fmla="*/ 6847 h 10872"/>
              <a:gd name="T26" fmla="*/ 4128 w 10214"/>
              <a:gd name="T27" fmla="*/ 6110 h 10872"/>
              <a:gd name="T28" fmla="*/ 735 w 10214"/>
              <a:gd name="T29" fmla="*/ 4876 h 10872"/>
              <a:gd name="T30" fmla="*/ 735 w 10214"/>
              <a:gd name="T31" fmla="*/ 3128 h 10872"/>
              <a:gd name="T32" fmla="*/ 4128 w 10214"/>
              <a:gd name="T33" fmla="*/ 3941 h 10872"/>
              <a:gd name="T34" fmla="*/ 4128 w 10214"/>
              <a:gd name="T35" fmla="*/ 736 h 10872"/>
              <a:gd name="T36" fmla="*/ 7521 w 10214"/>
              <a:gd name="T37" fmla="*/ 1971 h 10872"/>
              <a:gd name="T38" fmla="*/ 4128 w 10214"/>
              <a:gd name="T39" fmla="*/ 3205 h 10872"/>
              <a:gd name="T40" fmla="*/ 735 w 10214"/>
              <a:gd name="T41" fmla="*/ 1971 h 10872"/>
              <a:gd name="T42" fmla="*/ 4128 w 10214"/>
              <a:gd name="T43" fmla="*/ 736 h 10872"/>
              <a:gd name="T44" fmla="*/ 7429 w 10214"/>
              <a:gd name="T45" fmla="*/ 4344 h 10872"/>
              <a:gd name="T46" fmla="*/ 4645 w 10214"/>
              <a:gd name="T47" fmla="*/ 5742 h 10872"/>
              <a:gd name="T48" fmla="*/ 4645 w 10214"/>
              <a:gd name="T49" fmla="*/ 9475 h 10872"/>
              <a:gd name="T50" fmla="*/ 7429 w 10214"/>
              <a:gd name="T51" fmla="*/ 10872 h 10872"/>
              <a:gd name="T52" fmla="*/ 10213 w 10214"/>
              <a:gd name="T53" fmla="*/ 9489 h 10872"/>
              <a:gd name="T54" fmla="*/ 10214 w 10214"/>
              <a:gd name="T55" fmla="*/ 9489 h 10872"/>
              <a:gd name="T56" fmla="*/ 10214 w 10214"/>
              <a:gd name="T57" fmla="*/ 5742 h 10872"/>
              <a:gd name="T58" fmla="*/ 7429 w 10214"/>
              <a:gd name="T59" fmla="*/ 4344 h 10872"/>
              <a:gd name="T60" fmla="*/ 7429 w 10214"/>
              <a:gd name="T61" fmla="*/ 5080 h 10872"/>
              <a:gd name="T62" fmla="*/ 9478 w 10214"/>
              <a:gd name="T63" fmla="*/ 5742 h 10872"/>
              <a:gd name="T64" fmla="*/ 7429 w 10214"/>
              <a:gd name="T65" fmla="*/ 6404 h 10872"/>
              <a:gd name="T66" fmla="*/ 5380 w 10214"/>
              <a:gd name="T67" fmla="*/ 5742 h 10872"/>
              <a:gd name="T68" fmla="*/ 7429 w 10214"/>
              <a:gd name="T69" fmla="*/ 5080 h 10872"/>
              <a:gd name="T70" fmla="*/ 7429 w 10214"/>
              <a:gd name="T71" fmla="*/ 10137 h 10872"/>
              <a:gd name="T72" fmla="*/ 5380 w 10214"/>
              <a:gd name="T73" fmla="*/ 9475 h 10872"/>
              <a:gd name="T74" fmla="*/ 5380 w 10214"/>
              <a:gd name="T75" fmla="*/ 8583 h 10872"/>
              <a:gd name="T76" fmla="*/ 7429 w 10214"/>
              <a:gd name="T77" fmla="*/ 9007 h 10872"/>
              <a:gd name="T78" fmla="*/ 9478 w 10214"/>
              <a:gd name="T79" fmla="*/ 8583 h 10872"/>
              <a:gd name="T80" fmla="*/ 9478 w 10214"/>
              <a:gd name="T81" fmla="*/ 9475 h 10872"/>
              <a:gd name="T82" fmla="*/ 7429 w 10214"/>
              <a:gd name="T83" fmla="*/ 10137 h 10872"/>
              <a:gd name="T84" fmla="*/ 7429 w 10214"/>
              <a:gd name="T85" fmla="*/ 8270 h 10872"/>
              <a:gd name="T86" fmla="*/ 5380 w 10214"/>
              <a:gd name="T87" fmla="*/ 7608 h 10872"/>
              <a:gd name="T88" fmla="*/ 5380 w 10214"/>
              <a:gd name="T89" fmla="*/ 6716 h 10872"/>
              <a:gd name="T90" fmla="*/ 7429 w 10214"/>
              <a:gd name="T91" fmla="*/ 7140 h 10872"/>
              <a:gd name="T92" fmla="*/ 9478 w 10214"/>
              <a:gd name="T93" fmla="*/ 6716 h 10872"/>
              <a:gd name="T94" fmla="*/ 9478 w 10214"/>
              <a:gd name="T95" fmla="*/ 7608 h 10872"/>
              <a:gd name="T96" fmla="*/ 7429 w 10214"/>
              <a:gd name="T97" fmla="*/ 8270 h 10872"/>
              <a:gd name="T98" fmla="*/ 7429 w 10214"/>
              <a:gd name="T99" fmla="*/ 8270 h 10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214" h="10872">
                <a:moveTo>
                  <a:pt x="4128" y="3941"/>
                </a:moveTo>
                <a:cubicBezTo>
                  <a:pt x="5401" y="3941"/>
                  <a:pt x="6726" y="3661"/>
                  <a:pt x="7521" y="3127"/>
                </a:cubicBezTo>
                <a:lnTo>
                  <a:pt x="7521" y="4099"/>
                </a:lnTo>
                <a:lnTo>
                  <a:pt x="8258" y="4099"/>
                </a:lnTo>
                <a:lnTo>
                  <a:pt x="8258" y="1971"/>
                </a:lnTo>
                <a:cubicBezTo>
                  <a:pt x="8258" y="691"/>
                  <a:pt x="6131" y="0"/>
                  <a:pt x="4129" y="0"/>
                </a:cubicBezTo>
                <a:cubicBezTo>
                  <a:pt x="2128" y="0"/>
                  <a:pt x="0" y="691"/>
                  <a:pt x="0" y="1971"/>
                </a:cubicBezTo>
                <a:lnTo>
                  <a:pt x="0" y="7779"/>
                </a:lnTo>
                <a:cubicBezTo>
                  <a:pt x="0" y="9059"/>
                  <a:pt x="2127" y="9750"/>
                  <a:pt x="4128" y="9750"/>
                </a:cubicBezTo>
                <a:lnTo>
                  <a:pt x="4128" y="9014"/>
                </a:lnTo>
                <a:cubicBezTo>
                  <a:pt x="2026" y="9014"/>
                  <a:pt x="735" y="8295"/>
                  <a:pt x="735" y="7779"/>
                </a:cubicBezTo>
                <a:lnTo>
                  <a:pt x="735" y="6033"/>
                </a:lnTo>
                <a:cubicBezTo>
                  <a:pt x="1531" y="6566"/>
                  <a:pt x="2854" y="6847"/>
                  <a:pt x="4128" y="6847"/>
                </a:cubicBezTo>
                <a:lnTo>
                  <a:pt x="4128" y="6110"/>
                </a:lnTo>
                <a:cubicBezTo>
                  <a:pt x="2026" y="6110"/>
                  <a:pt x="735" y="5391"/>
                  <a:pt x="735" y="4876"/>
                </a:cubicBezTo>
                <a:lnTo>
                  <a:pt x="735" y="3128"/>
                </a:lnTo>
                <a:cubicBezTo>
                  <a:pt x="1531" y="3661"/>
                  <a:pt x="2855" y="3941"/>
                  <a:pt x="4128" y="3941"/>
                </a:cubicBezTo>
                <a:close/>
                <a:moveTo>
                  <a:pt x="4128" y="736"/>
                </a:moveTo>
                <a:cubicBezTo>
                  <a:pt x="6230" y="736"/>
                  <a:pt x="7521" y="1455"/>
                  <a:pt x="7521" y="1971"/>
                </a:cubicBezTo>
                <a:cubicBezTo>
                  <a:pt x="7521" y="2486"/>
                  <a:pt x="6230" y="3205"/>
                  <a:pt x="4128" y="3205"/>
                </a:cubicBezTo>
                <a:cubicBezTo>
                  <a:pt x="2026" y="3205"/>
                  <a:pt x="735" y="2486"/>
                  <a:pt x="735" y="1971"/>
                </a:cubicBezTo>
                <a:cubicBezTo>
                  <a:pt x="735" y="1455"/>
                  <a:pt x="2027" y="736"/>
                  <a:pt x="4128" y="736"/>
                </a:cubicBezTo>
                <a:close/>
                <a:moveTo>
                  <a:pt x="7429" y="4344"/>
                </a:moveTo>
                <a:cubicBezTo>
                  <a:pt x="5601" y="4344"/>
                  <a:pt x="4645" y="5047"/>
                  <a:pt x="4645" y="5742"/>
                </a:cubicBezTo>
                <a:lnTo>
                  <a:pt x="4645" y="9475"/>
                </a:lnTo>
                <a:cubicBezTo>
                  <a:pt x="4645" y="10169"/>
                  <a:pt x="5602" y="10872"/>
                  <a:pt x="7429" y="10872"/>
                </a:cubicBezTo>
                <a:cubicBezTo>
                  <a:pt x="9244" y="10872"/>
                  <a:pt x="10198" y="10179"/>
                  <a:pt x="10213" y="9489"/>
                </a:cubicBezTo>
                <a:lnTo>
                  <a:pt x="10214" y="9489"/>
                </a:lnTo>
                <a:lnTo>
                  <a:pt x="10214" y="5742"/>
                </a:lnTo>
                <a:cubicBezTo>
                  <a:pt x="10213" y="5047"/>
                  <a:pt x="9257" y="4344"/>
                  <a:pt x="7429" y="4344"/>
                </a:cubicBezTo>
                <a:close/>
                <a:moveTo>
                  <a:pt x="7429" y="5080"/>
                </a:moveTo>
                <a:cubicBezTo>
                  <a:pt x="8781" y="5080"/>
                  <a:pt x="9478" y="5544"/>
                  <a:pt x="9478" y="5742"/>
                </a:cubicBezTo>
                <a:cubicBezTo>
                  <a:pt x="9478" y="5940"/>
                  <a:pt x="8781" y="6404"/>
                  <a:pt x="7429" y="6404"/>
                </a:cubicBezTo>
                <a:cubicBezTo>
                  <a:pt x="6077" y="6404"/>
                  <a:pt x="5380" y="5940"/>
                  <a:pt x="5380" y="5742"/>
                </a:cubicBezTo>
                <a:cubicBezTo>
                  <a:pt x="5380" y="5544"/>
                  <a:pt x="6077" y="5080"/>
                  <a:pt x="7429" y="5080"/>
                </a:cubicBezTo>
                <a:close/>
                <a:moveTo>
                  <a:pt x="7429" y="10137"/>
                </a:moveTo>
                <a:cubicBezTo>
                  <a:pt x="6077" y="10137"/>
                  <a:pt x="5380" y="9672"/>
                  <a:pt x="5380" y="9475"/>
                </a:cubicBezTo>
                <a:lnTo>
                  <a:pt x="5380" y="8583"/>
                </a:lnTo>
                <a:cubicBezTo>
                  <a:pt x="5847" y="8837"/>
                  <a:pt x="6533" y="9007"/>
                  <a:pt x="7429" y="9007"/>
                </a:cubicBezTo>
                <a:cubicBezTo>
                  <a:pt x="8325" y="9007"/>
                  <a:pt x="9010" y="8837"/>
                  <a:pt x="9478" y="8583"/>
                </a:cubicBezTo>
                <a:lnTo>
                  <a:pt x="9478" y="9475"/>
                </a:lnTo>
                <a:cubicBezTo>
                  <a:pt x="9478" y="9672"/>
                  <a:pt x="8781" y="10137"/>
                  <a:pt x="7429" y="10137"/>
                </a:cubicBezTo>
                <a:close/>
                <a:moveTo>
                  <a:pt x="7429" y="8270"/>
                </a:moveTo>
                <a:cubicBezTo>
                  <a:pt x="6077" y="8270"/>
                  <a:pt x="5380" y="7805"/>
                  <a:pt x="5380" y="7608"/>
                </a:cubicBezTo>
                <a:lnTo>
                  <a:pt x="5380" y="6716"/>
                </a:lnTo>
                <a:cubicBezTo>
                  <a:pt x="5847" y="6970"/>
                  <a:pt x="6533" y="7140"/>
                  <a:pt x="7429" y="7140"/>
                </a:cubicBezTo>
                <a:cubicBezTo>
                  <a:pt x="8325" y="7140"/>
                  <a:pt x="9010" y="6970"/>
                  <a:pt x="9478" y="6716"/>
                </a:cubicBezTo>
                <a:lnTo>
                  <a:pt x="9478" y="7608"/>
                </a:lnTo>
                <a:cubicBezTo>
                  <a:pt x="9478" y="7805"/>
                  <a:pt x="8781" y="8270"/>
                  <a:pt x="7429" y="8270"/>
                </a:cubicBezTo>
                <a:close/>
                <a:moveTo>
                  <a:pt x="7429" y="8270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197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33703-DD18-45EF-911E-DE493683A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Collecting Performance Data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97F340-0305-4F5A-8087-4805A03BB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130300"/>
            <a:ext cx="10848976" cy="47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8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FDB0F-70D2-48BF-BC8F-9FCF4222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Rating schema</a:t>
            </a:r>
            <a:endParaRPr lang="zh-CN" altLang="en-US" dirty="0"/>
          </a:p>
        </p:txBody>
      </p:sp>
      <p:grpSp>
        <p:nvGrpSpPr>
          <p:cNvPr id="3" name="#2931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E8E251-8E3C-4882-876B-5D0D4E6F698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8337" y="1130301"/>
            <a:ext cx="10850563" cy="4813086"/>
            <a:chOff x="2008828" y="1130301"/>
            <a:chExt cx="9510072" cy="4813086"/>
          </a:xfrm>
        </p:grpSpPr>
        <p:grpSp>
          <p:nvGrpSpPr>
            <p:cNvPr id="5" name="î$liḋè">
              <a:extLst>
                <a:ext uri="{FF2B5EF4-FFF2-40B4-BE49-F238E27FC236}">
                  <a16:creationId xmlns:a16="http://schemas.microsoft.com/office/drawing/2014/main" id="{C9A585FA-C5B2-4A59-BC2B-4B073DC5339C}"/>
                </a:ext>
              </a:extLst>
            </p:cNvPr>
            <p:cNvGrpSpPr/>
            <p:nvPr/>
          </p:nvGrpSpPr>
          <p:grpSpPr>
            <a:xfrm>
              <a:off x="5986356" y="1321013"/>
              <a:ext cx="5532544" cy="763278"/>
              <a:chOff x="5986356" y="1215084"/>
              <a:chExt cx="5532544" cy="978587"/>
            </a:xfrm>
          </p:grpSpPr>
          <p:sp>
            <p:nvSpPr>
              <p:cNvPr id="36" name="î$ļiḋé">
                <a:extLst>
                  <a:ext uri="{FF2B5EF4-FFF2-40B4-BE49-F238E27FC236}">
                    <a16:creationId xmlns:a16="http://schemas.microsoft.com/office/drawing/2014/main" id="{E295AB39-3E8B-4ECC-A3BB-3DAA906ECAFF}"/>
                  </a:ext>
                </a:extLst>
              </p:cNvPr>
              <p:cNvSpPr/>
              <p:nvPr/>
            </p:nvSpPr>
            <p:spPr>
              <a:xfrm>
                <a:off x="5986356" y="1215084"/>
                <a:ext cx="1722709" cy="978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Rusting</a:t>
                </a:r>
                <a:endParaRPr lang="id-ID" altLang="zh-CN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iṡ1ïdè">
                <a:extLst>
                  <a:ext uri="{FF2B5EF4-FFF2-40B4-BE49-F238E27FC236}">
                    <a16:creationId xmlns:a16="http://schemas.microsoft.com/office/drawing/2014/main" id="{E295AB39-3E8B-4ECC-A3BB-3DAA906ECAFF}"/>
                  </a:ext>
                </a:extLst>
              </p:cNvPr>
              <p:cNvSpPr/>
              <p:nvPr/>
            </p:nvSpPr>
            <p:spPr>
              <a:xfrm>
                <a:off x="7891273" y="1215084"/>
                <a:ext cx="1722709" cy="978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Flaking</a:t>
                </a:r>
                <a:endParaRPr lang="id-ID" altLang="zh-CN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işľïḓé">
                <a:extLst>
                  <a:ext uri="{FF2B5EF4-FFF2-40B4-BE49-F238E27FC236}">
                    <a16:creationId xmlns:a16="http://schemas.microsoft.com/office/drawing/2014/main" id="{E295AB39-3E8B-4ECC-A3BB-3DAA906ECAFF}"/>
                  </a:ext>
                </a:extLst>
              </p:cNvPr>
              <p:cNvSpPr/>
              <p:nvPr/>
            </p:nvSpPr>
            <p:spPr>
              <a:xfrm>
                <a:off x="9796191" y="1215084"/>
                <a:ext cx="1722709" cy="978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Cracking</a:t>
                </a:r>
                <a:endParaRPr lang="id-ID" altLang="zh-CN" sz="16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íşḷíďè">
              <a:extLst>
                <a:ext uri="{FF2B5EF4-FFF2-40B4-BE49-F238E27FC236}">
                  <a16:creationId xmlns:a16="http://schemas.microsoft.com/office/drawing/2014/main" id="{08B8BDC9-E0DD-4C6F-B9FC-F1735CC4DA07}"/>
                </a:ext>
              </a:extLst>
            </p:cNvPr>
            <p:cNvGrpSpPr/>
            <p:nvPr/>
          </p:nvGrpSpPr>
          <p:grpSpPr>
            <a:xfrm>
              <a:off x="5986356" y="2607379"/>
              <a:ext cx="5532544" cy="763278"/>
              <a:chOff x="5986356" y="1215084"/>
              <a:chExt cx="5532544" cy="978587"/>
            </a:xfrm>
          </p:grpSpPr>
          <p:sp>
            <p:nvSpPr>
              <p:cNvPr id="33" name="íSḷïḓé">
                <a:extLst>
                  <a:ext uri="{FF2B5EF4-FFF2-40B4-BE49-F238E27FC236}">
                    <a16:creationId xmlns:a16="http://schemas.microsoft.com/office/drawing/2014/main" id="{2361585D-CCEF-4671-805C-C606641A15EB}"/>
                  </a:ext>
                </a:extLst>
              </p:cNvPr>
              <p:cNvSpPr/>
              <p:nvPr/>
            </p:nvSpPr>
            <p:spPr>
              <a:xfrm>
                <a:off x="5986356" y="1215084"/>
                <a:ext cx="1722709" cy="978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Scratches</a:t>
                </a:r>
                <a:endParaRPr lang="id-ID" altLang="zh-CN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iṩ1iḍé">
                <a:extLst>
                  <a:ext uri="{FF2B5EF4-FFF2-40B4-BE49-F238E27FC236}">
                    <a16:creationId xmlns:a16="http://schemas.microsoft.com/office/drawing/2014/main" id="{4FED48AA-F01D-4D50-AF77-077BB3A25C3A}"/>
                  </a:ext>
                </a:extLst>
              </p:cNvPr>
              <p:cNvSpPr/>
              <p:nvPr/>
            </p:nvSpPr>
            <p:spPr>
              <a:xfrm>
                <a:off x="7891273" y="1215084"/>
                <a:ext cx="1722709" cy="978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Cargo type</a:t>
                </a:r>
                <a:endParaRPr lang="id-ID" altLang="zh-CN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ís1îḍè">
                <a:extLst>
                  <a:ext uri="{FF2B5EF4-FFF2-40B4-BE49-F238E27FC236}">
                    <a16:creationId xmlns:a16="http://schemas.microsoft.com/office/drawing/2014/main" id="{3A53BF8E-4513-4E94-BF64-548CE00C79CA}"/>
                  </a:ext>
                </a:extLst>
              </p:cNvPr>
              <p:cNvSpPr/>
              <p:nvPr/>
            </p:nvSpPr>
            <p:spPr>
              <a:xfrm>
                <a:off x="9796191" y="1215084"/>
                <a:ext cx="1722709" cy="978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Average voyages</a:t>
                </a:r>
                <a:endParaRPr lang="id-ID" altLang="zh-CN" sz="16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" name="iśḻíḓé">
              <a:extLst>
                <a:ext uri="{FF2B5EF4-FFF2-40B4-BE49-F238E27FC236}">
                  <a16:creationId xmlns:a16="http://schemas.microsoft.com/office/drawing/2014/main" id="{FE7DE9E4-0744-4F0F-A965-581F6DDB39F8}"/>
                </a:ext>
              </a:extLst>
            </p:cNvPr>
            <p:cNvGrpSpPr/>
            <p:nvPr/>
          </p:nvGrpSpPr>
          <p:grpSpPr>
            <a:xfrm>
              <a:off x="5986356" y="3893743"/>
              <a:ext cx="5532544" cy="763278"/>
              <a:chOff x="5986356" y="1215084"/>
              <a:chExt cx="5532544" cy="978587"/>
            </a:xfrm>
          </p:grpSpPr>
          <p:sp>
            <p:nvSpPr>
              <p:cNvPr id="30" name="íṧļîḓé">
                <a:extLst>
                  <a:ext uri="{FF2B5EF4-FFF2-40B4-BE49-F238E27FC236}">
                    <a16:creationId xmlns:a16="http://schemas.microsoft.com/office/drawing/2014/main" id="{AF0CA049-5BDB-4A64-8B9E-0D540F7DC308}"/>
                  </a:ext>
                </a:extLst>
              </p:cNvPr>
              <p:cNvSpPr/>
              <p:nvPr/>
            </p:nvSpPr>
            <p:spPr>
              <a:xfrm>
                <a:off x="5986356" y="1215084"/>
                <a:ext cx="1722709" cy="978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Cleaning time</a:t>
                </a:r>
                <a:endParaRPr lang="id-ID" altLang="zh-CN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iṣľíḓè">
                <a:extLst>
                  <a:ext uri="{FF2B5EF4-FFF2-40B4-BE49-F238E27FC236}">
                    <a16:creationId xmlns:a16="http://schemas.microsoft.com/office/drawing/2014/main" id="{C508270E-8A15-4E19-B01B-408E5AF99DFA}"/>
                  </a:ext>
                </a:extLst>
              </p:cNvPr>
              <p:cNvSpPr/>
              <p:nvPr/>
            </p:nvSpPr>
            <p:spPr>
              <a:xfrm>
                <a:off x="7891273" y="1215084"/>
                <a:ext cx="1722709" cy="978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Detergent liters</a:t>
                </a:r>
                <a:endParaRPr lang="id-ID" altLang="zh-CN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ïśļíḓé">
                <a:extLst>
                  <a:ext uri="{FF2B5EF4-FFF2-40B4-BE49-F238E27FC236}">
                    <a16:creationId xmlns:a16="http://schemas.microsoft.com/office/drawing/2014/main" id="{83A6AB31-7A5D-439D-8DA4-47290F7920AB}"/>
                  </a:ext>
                </a:extLst>
              </p:cNvPr>
              <p:cNvSpPr/>
              <p:nvPr/>
            </p:nvSpPr>
            <p:spPr>
              <a:xfrm>
                <a:off x="9796191" y="1215084"/>
                <a:ext cx="1722709" cy="978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Cleaning fees</a:t>
                </a:r>
                <a:endParaRPr lang="id-ID" altLang="zh-CN" sz="16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" name="îṧliḑe">
              <a:extLst>
                <a:ext uri="{FF2B5EF4-FFF2-40B4-BE49-F238E27FC236}">
                  <a16:creationId xmlns:a16="http://schemas.microsoft.com/office/drawing/2014/main" id="{B08621E7-DF94-438B-8B1F-999A74E4CFAC}"/>
                </a:ext>
              </a:extLst>
            </p:cNvPr>
            <p:cNvGrpSpPr/>
            <p:nvPr/>
          </p:nvGrpSpPr>
          <p:grpSpPr>
            <a:xfrm>
              <a:off x="2008828" y="1130301"/>
              <a:ext cx="3423328" cy="1144702"/>
              <a:chOff x="2008828" y="1130300"/>
              <a:chExt cx="3423328" cy="756001"/>
            </a:xfrm>
          </p:grpSpPr>
          <p:sp>
            <p:nvSpPr>
              <p:cNvPr id="28" name="îsľîḋè">
                <a:extLst>
                  <a:ext uri="{FF2B5EF4-FFF2-40B4-BE49-F238E27FC236}">
                    <a16:creationId xmlns:a16="http://schemas.microsoft.com/office/drawing/2014/main" id="{9F49A934-838D-44B6-A50A-6CC9D026771B}"/>
                  </a:ext>
                </a:extLst>
              </p:cNvPr>
              <p:cNvSpPr/>
              <p:nvPr/>
            </p:nvSpPr>
            <p:spPr bwMode="auto">
              <a:xfrm>
                <a:off x="2008828" y="1454300"/>
                <a:ext cx="3423328" cy="432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Rating the values with some standard</a:t>
                </a: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pt-BR" altLang="zh-CN" sz="1100" dirty="0">
                    <a:solidFill>
                      <a:srgbClr val="FF0000"/>
                    </a:solidFill>
                  </a:rPr>
                  <a:t>AS=100-(100*rusting+50*flaking+10*scratches+80*cracking)</a:t>
                </a:r>
                <a:endParaRPr lang="en-US" altLang="zh-CN" sz="1100" dirty="0">
                  <a:solidFill>
                    <a:srgbClr val="FF0000"/>
                  </a:solidFill>
                </a:endParaRP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  <p:sp>
            <p:nvSpPr>
              <p:cNvPr id="29" name="ïŝļíḍê">
                <a:extLst>
                  <a:ext uri="{FF2B5EF4-FFF2-40B4-BE49-F238E27FC236}">
                    <a16:creationId xmlns:a16="http://schemas.microsoft.com/office/drawing/2014/main" id="{E295AB39-3E8B-4ECC-A3BB-3DAA906ECAFF}"/>
                  </a:ext>
                </a:extLst>
              </p:cNvPr>
              <p:cNvSpPr/>
              <p:nvPr/>
            </p:nvSpPr>
            <p:spPr>
              <a:xfrm>
                <a:off x="2008828" y="1130300"/>
                <a:ext cx="3423328" cy="324000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Anticorrosive property</a:t>
                </a:r>
                <a:endParaRPr lang="id-ID" altLang="zh-CN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íšḻíḓe">
              <a:extLst>
                <a:ext uri="{FF2B5EF4-FFF2-40B4-BE49-F238E27FC236}">
                  <a16:creationId xmlns:a16="http://schemas.microsoft.com/office/drawing/2014/main" id="{1EAECF72-27EC-4912-B29C-531DD9E33AF6}"/>
                </a:ext>
              </a:extLst>
            </p:cNvPr>
            <p:cNvGrpSpPr/>
            <p:nvPr/>
          </p:nvGrpSpPr>
          <p:grpSpPr>
            <a:xfrm>
              <a:off x="2008828" y="2416667"/>
              <a:ext cx="3423328" cy="1144702"/>
              <a:chOff x="2008828" y="1130300"/>
              <a:chExt cx="3423328" cy="756001"/>
            </a:xfrm>
          </p:grpSpPr>
          <p:sp>
            <p:nvSpPr>
              <p:cNvPr id="26" name="iṡḷídê">
                <a:extLst>
                  <a:ext uri="{FF2B5EF4-FFF2-40B4-BE49-F238E27FC236}">
                    <a16:creationId xmlns:a16="http://schemas.microsoft.com/office/drawing/2014/main" id="{BA22CA5B-3DC4-4005-A66A-37BF25F550A1}"/>
                  </a:ext>
                </a:extLst>
              </p:cNvPr>
              <p:cNvSpPr/>
              <p:nvPr/>
            </p:nvSpPr>
            <p:spPr bwMode="auto">
              <a:xfrm>
                <a:off x="2008828" y="1454300"/>
                <a:ext cx="3423328" cy="432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Vessel size</a:t>
                </a: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Vessel age</a:t>
                </a: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Product type</a:t>
                </a:r>
              </a:p>
            </p:txBody>
          </p:sp>
          <p:sp>
            <p:nvSpPr>
              <p:cNvPr id="27" name="isľîḓe">
                <a:extLst>
                  <a:ext uri="{FF2B5EF4-FFF2-40B4-BE49-F238E27FC236}">
                    <a16:creationId xmlns:a16="http://schemas.microsoft.com/office/drawing/2014/main" id="{F95C951D-57D9-4894-805F-1F9AD3DF652C}"/>
                  </a:ext>
                </a:extLst>
              </p:cNvPr>
              <p:cNvSpPr/>
              <p:nvPr/>
            </p:nvSpPr>
            <p:spPr>
              <a:xfrm>
                <a:off x="2008828" y="1130300"/>
                <a:ext cx="3423328" cy="324000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1400" b="1" dirty="0">
                    <a:solidFill>
                      <a:schemeClr val="tx1"/>
                    </a:solidFill>
                  </a:rPr>
                  <a:t>Other factors</a:t>
                </a:r>
                <a:endParaRPr lang="id-ID" altLang="zh-CN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ïŝļide">
              <a:extLst>
                <a:ext uri="{FF2B5EF4-FFF2-40B4-BE49-F238E27FC236}">
                  <a16:creationId xmlns:a16="http://schemas.microsoft.com/office/drawing/2014/main" id="{9D54C178-AE2F-45F4-8225-F81F6E3493B9}"/>
                </a:ext>
              </a:extLst>
            </p:cNvPr>
            <p:cNvGrpSpPr/>
            <p:nvPr/>
          </p:nvGrpSpPr>
          <p:grpSpPr>
            <a:xfrm>
              <a:off x="2008828" y="3703032"/>
              <a:ext cx="3423328" cy="1144702"/>
              <a:chOff x="2008828" y="1130300"/>
              <a:chExt cx="3423328" cy="756001"/>
            </a:xfrm>
          </p:grpSpPr>
          <p:sp>
            <p:nvSpPr>
              <p:cNvPr id="24" name="ïśḷîḍé">
                <a:extLst>
                  <a:ext uri="{FF2B5EF4-FFF2-40B4-BE49-F238E27FC236}">
                    <a16:creationId xmlns:a16="http://schemas.microsoft.com/office/drawing/2014/main" id="{4F3BAED8-5809-4CD1-8458-B813EB7121AE}"/>
                  </a:ext>
                </a:extLst>
              </p:cNvPr>
              <p:cNvSpPr/>
              <p:nvPr/>
            </p:nvSpPr>
            <p:spPr bwMode="auto">
              <a:xfrm>
                <a:off x="2008828" y="1454300"/>
                <a:ext cx="3423328" cy="432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Rating the property with some standard</a:t>
                </a:r>
              </a:p>
              <a:p>
                <a:pPr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25" name="îŝľïdé">
                <a:extLst>
                  <a:ext uri="{FF2B5EF4-FFF2-40B4-BE49-F238E27FC236}">
                    <a16:creationId xmlns:a16="http://schemas.microsoft.com/office/drawing/2014/main" id="{3FD86416-664F-4A97-B6A6-7CCB05066B9D}"/>
                  </a:ext>
                </a:extLst>
              </p:cNvPr>
              <p:cNvSpPr/>
              <p:nvPr/>
            </p:nvSpPr>
            <p:spPr>
              <a:xfrm>
                <a:off x="2008828" y="1130300"/>
                <a:ext cx="3423328" cy="324000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Cleaning property</a:t>
                </a:r>
                <a:endParaRPr lang="id-ID" altLang="zh-CN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îSḻidè">
              <a:extLst>
                <a:ext uri="{FF2B5EF4-FFF2-40B4-BE49-F238E27FC236}">
                  <a16:creationId xmlns:a16="http://schemas.microsoft.com/office/drawing/2014/main" id="{D1EDADFB-6498-4FF5-A1BD-2C4F6CD7278E}"/>
                </a:ext>
              </a:extLst>
            </p:cNvPr>
            <p:cNvGrpSpPr/>
            <p:nvPr/>
          </p:nvGrpSpPr>
          <p:grpSpPr>
            <a:xfrm>
              <a:off x="5986356" y="5180109"/>
              <a:ext cx="3627626" cy="763278"/>
              <a:chOff x="5986356" y="1215084"/>
              <a:chExt cx="3627626" cy="978587"/>
            </a:xfrm>
          </p:grpSpPr>
          <p:sp>
            <p:nvSpPr>
              <p:cNvPr id="19" name="ïšḻïḍè">
                <a:extLst>
                  <a:ext uri="{FF2B5EF4-FFF2-40B4-BE49-F238E27FC236}">
                    <a16:creationId xmlns:a16="http://schemas.microsoft.com/office/drawing/2014/main" id="{E828CB88-74F7-4F3A-8B89-7C60B1B03511}"/>
                  </a:ext>
                </a:extLst>
              </p:cNvPr>
              <p:cNvSpPr/>
              <p:nvPr/>
            </p:nvSpPr>
            <p:spPr>
              <a:xfrm>
                <a:off x="5986356" y="1215084"/>
                <a:ext cx="1722709" cy="978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Last cargo</a:t>
                </a:r>
                <a:endParaRPr lang="id-ID" altLang="zh-CN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íşľíḓê">
                <a:extLst>
                  <a:ext uri="{FF2B5EF4-FFF2-40B4-BE49-F238E27FC236}">
                    <a16:creationId xmlns:a16="http://schemas.microsoft.com/office/drawing/2014/main" id="{24CC5CAA-3FEE-46A3-A764-5276F21A0732}"/>
                  </a:ext>
                </a:extLst>
              </p:cNvPr>
              <p:cNvSpPr/>
              <p:nvPr/>
            </p:nvSpPr>
            <p:spPr>
              <a:xfrm>
                <a:off x="7891273" y="1215084"/>
                <a:ext cx="1722709" cy="978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rnd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accent1"/>
                    </a:solidFill>
                  </a:rPr>
                  <a:t>People needed</a:t>
                </a:r>
                <a:endParaRPr lang="id-ID" altLang="zh-CN" sz="1600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467F930-F182-4F19-8599-D6141C4F87CF}"/>
                </a:ext>
              </a:extLst>
            </p:cNvPr>
            <p:cNvCxnSpPr/>
            <p:nvPr/>
          </p:nvCxnSpPr>
          <p:spPr>
            <a:xfrm>
              <a:off x="2109457" y="3632200"/>
              <a:ext cx="317776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D921D85-A8CD-4B78-9253-618492CEF4F3}"/>
                </a:ext>
              </a:extLst>
            </p:cNvPr>
            <p:cNvCxnSpPr/>
            <p:nvPr/>
          </p:nvCxnSpPr>
          <p:spPr>
            <a:xfrm>
              <a:off x="2109457" y="2345835"/>
              <a:ext cx="317776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B341360-40E5-4706-AA31-B2CEB4A30DBC}"/>
              </a:ext>
            </a:extLst>
          </p:cNvPr>
          <p:cNvSpPr txBox="1"/>
          <p:nvPr/>
        </p:nvSpPr>
        <p:spPr>
          <a:xfrm>
            <a:off x="783150" y="4829271"/>
            <a:ext cx="42154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</a:rPr>
              <a:t>As discussed, the overweight of the anticorrosive should be 60%, the cleaning property should be 40%.</a:t>
            </a:r>
          </a:p>
          <a:p>
            <a:endParaRPr lang="en-US" altLang="zh-CN" sz="1400" b="1" dirty="0">
              <a:solidFill>
                <a:srgbClr val="C00000"/>
              </a:solidFill>
            </a:endParaRPr>
          </a:p>
          <a:p>
            <a:r>
              <a:rPr lang="en-US" altLang="zh-CN" sz="1400" b="1" dirty="0">
                <a:solidFill>
                  <a:srgbClr val="C00000"/>
                </a:solidFill>
              </a:rPr>
              <a:t>Total performance=60% AS+40% CS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06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BC92B-6A80-48B4-A0A5-1CC0EEB5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Profile(</a:t>
            </a:r>
            <a:r>
              <a:rPr lang="en-US" altLang="zh-CN" dirty="0" err="1"/>
              <a:t>Jotaguard</a:t>
            </a:r>
            <a:r>
              <a:rPr lang="en-US" altLang="zh-CN" dirty="0"/>
              <a:t> series)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3334CA-CD5C-4953-A11D-D76FBC775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67" y="1130299"/>
            <a:ext cx="7410345" cy="3770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2077A4-00E1-4AAA-B918-80D6EF748487}"/>
              </a:ext>
            </a:extLst>
          </p:cNvPr>
          <p:cNvSpPr txBox="1"/>
          <p:nvPr/>
        </p:nvSpPr>
        <p:spPr>
          <a:xfrm>
            <a:off x="660400" y="5142925"/>
            <a:ext cx="7001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Jotaguard</a:t>
            </a:r>
            <a:r>
              <a:rPr lang="en-US" altLang="zh-CN" sz="1400" dirty="0"/>
              <a:t> 690S has the best performance during 3-5 service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630 is better than 660 after 2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690 is seldom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Most vessels will be docked in 3-5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8927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BC92B-6A80-48B4-A0A5-1CC0EEB5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Profile(all including competitors)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74F968-6EFD-4773-81B5-3A0C0BB38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281535"/>
            <a:ext cx="6557146" cy="360304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B1F4DF3F-1058-4037-8A12-3F3E97CE6F49}"/>
              </a:ext>
            </a:extLst>
          </p:cNvPr>
          <p:cNvSpPr/>
          <p:nvPr/>
        </p:nvSpPr>
        <p:spPr>
          <a:xfrm>
            <a:off x="2716566" y="1281536"/>
            <a:ext cx="2539015" cy="76920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A9BC9A-5364-4672-B08C-3E91D59CFA7C}"/>
              </a:ext>
            </a:extLst>
          </p:cNvPr>
          <p:cNvSpPr txBox="1"/>
          <p:nvPr/>
        </p:nvSpPr>
        <p:spPr>
          <a:xfrm>
            <a:off x="660400" y="5137410"/>
            <a:ext cx="956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Compared to other competitors , </a:t>
            </a:r>
            <a:r>
              <a:rPr lang="en-US" altLang="zh-CN" sz="1400" dirty="0" err="1"/>
              <a:t>jotaguard</a:t>
            </a:r>
            <a:r>
              <a:rPr lang="en-US" altLang="zh-CN" sz="1400" dirty="0"/>
              <a:t> series has better performance in 3-5 years with cargo type A,B,C,D</a:t>
            </a:r>
            <a:r>
              <a:rPr lang="zh-CN" altLang="en-US" sz="1400" dirty="0"/>
              <a:t>（</a:t>
            </a:r>
            <a:r>
              <a:rPr lang="en-US" altLang="zh-CN" sz="1400" dirty="0"/>
              <a:t>all cargo types</a:t>
            </a:r>
            <a:r>
              <a:rPr lang="zh-CN" altLang="en-US" sz="14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B2DA1E-3CB1-4324-8572-599728D29172}"/>
              </a:ext>
            </a:extLst>
          </p:cNvPr>
          <p:cNvSpPr txBox="1"/>
          <p:nvPr/>
        </p:nvSpPr>
        <p:spPr>
          <a:xfrm>
            <a:off x="7217546" y="1281534"/>
            <a:ext cx="3266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*Diamond shape represents </a:t>
            </a:r>
            <a:r>
              <a:rPr lang="en-US" altLang="zh-CN" sz="1000" dirty="0" err="1"/>
              <a:t>jotaguard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07639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ECBC9-6F1A-44B2-9C51-45CD869A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</a:t>
            </a:r>
            <a:r>
              <a:rPr lang="en-US" altLang="zh-CN" dirty="0" err="1"/>
              <a:t>comparision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3C9F9B-85E5-4917-8378-AF5C2C92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951" y="1169735"/>
            <a:ext cx="3114985" cy="19169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09CFFF-04E0-407D-AFB4-C73A14F2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66" y="1130301"/>
            <a:ext cx="3114985" cy="19957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1AA39C-CBAA-47BB-98A4-ABE9B953E945}"/>
              </a:ext>
            </a:extLst>
          </p:cNvPr>
          <p:cNvSpPr txBox="1"/>
          <p:nvPr/>
        </p:nvSpPr>
        <p:spPr>
          <a:xfrm>
            <a:off x="835011" y="3906181"/>
            <a:ext cx="6307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CMP has the highest average performance in the ranking.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Jotaguard</a:t>
            </a:r>
            <a:r>
              <a:rPr lang="en-US" altLang="zh-CN" sz="1400" dirty="0"/>
              <a:t> series is much better than the Jotun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Jotaguard</a:t>
            </a:r>
            <a:r>
              <a:rPr lang="en-US" altLang="zh-CN" sz="1400" dirty="0"/>
              <a:t> 630,660 performed very well with type D.</a:t>
            </a:r>
            <a:endParaRPr lang="zh-CN" altLang="en-US" sz="1400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8E4C5E29-46BB-4444-B730-A51476B8E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073852"/>
              </p:ext>
            </p:extLst>
          </p:nvPr>
        </p:nvGraphicFramePr>
        <p:xfrm>
          <a:off x="7546019" y="1169735"/>
          <a:ext cx="3972881" cy="42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300">
                  <a:extLst>
                    <a:ext uri="{9D8B030D-6E8A-4147-A177-3AD203B41FA5}">
                      <a16:colId xmlns:a16="http://schemas.microsoft.com/office/drawing/2014/main" val="1900330851"/>
                    </a:ext>
                  </a:extLst>
                </a:gridCol>
                <a:gridCol w="1037351">
                  <a:extLst>
                    <a:ext uri="{9D8B030D-6E8A-4147-A177-3AD203B41FA5}">
                      <a16:colId xmlns:a16="http://schemas.microsoft.com/office/drawing/2014/main" val="1660884361"/>
                    </a:ext>
                  </a:extLst>
                </a:gridCol>
                <a:gridCol w="965313">
                  <a:extLst>
                    <a:ext uri="{9D8B030D-6E8A-4147-A177-3AD203B41FA5}">
                      <a16:colId xmlns:a16="http://schemas.microsoft.com/office/drawing/2014/main" val="1745059092"/>
                    </a:ext>
                  </a:extLst>
                </a:gridCol>
                <a:gridCol w="1428917">
                  <a:extLst>
                    <a:ext uri="{9D8B030D-6E8A-4147-A177-3AD203B41FA5}">
                      <a16:colId xmlns:a16="http://schemas.microsoft.com/office/drawing/2014/main" val="2361884439"/>
                    </a:ext>
                  </a:extLst>
                </a:gridCol>
              </a:tblGrid>
              <a:tr h="2415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Supplier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Product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Main Cargo 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Average of Performance score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0857294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6901417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9820637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A,B,D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6488810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A,D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0946615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690 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4127526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A,C,D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1697903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B,D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890008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C,D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9485108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A,B,C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3171615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690 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9448232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690 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A,C,D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5730389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B,D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3398282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4790318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690 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B,C,D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938428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C,D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86.67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7523295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0748679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690 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8654654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690 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A,B,D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4770924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A,B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82.71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2246448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860106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A,B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8559089"/>
                  </a:ext>
                </a:extLst>
              </a:tr>
              <a:tr h="124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Jotaguard 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B,C,D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651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572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E9C8F-543A-4D23-A0F3-3651DCD3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SWOT Analysis</a:t>
            </a:r>
            <a:endParaRPr lang="zh-CN" altLang="en-US" dirty="0"/>
          </a:p>
        </p:txBody>
      </p:sp>
      <p:grpSp>
        <p:nvGrpSpPr>
          <p:cNvPr id="3" name="#3318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434F731-30D9-4F9E-B908-7DB15CEA1E8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74762" y="1488435"/>
            <a:ext cx="10312196" cy="5369565"/>
            <a:chOff x="374762" y="1488433"/>
            <a:chExt cx="10312196" cy="5369565"/>
          </a:xfrm>
        </p:grpSpPr>
        <p:grpSp>
          <p:nvGrpSpPr>
            <p:cNvPr id="4" name="îṥlïḑê">
              <a:extLst>
                <a:ext uri="{FF2B5EF4-FFF2-40B4-BE49-F238E27FC236}">
                  <a16:creationId xmlns:a16="http://schemas.microsoft.com/office/drawing/2014/main" id="{100B0362-A971-4456-81E2-046A7CF7BEE1}"/>
                </a:ext>
              </a:extLst>
            </p:cNvPr>
            <p:cNvGrpSpPr/>
            <p:nvPr/>
          </p:nvGrpSpPr>
          <p:grpSpPr>
            <a:xfrm>
              <a:off x="374762" y="4558509"/>
              <a:ext cx="3750469" cy="2299489"/>
              <a:chOff x="5746749" y="2454338"/>
              <a:chExt cx="4476750" cy="2744788"/>
            </a:xfrm>
          </p:grpSpPr>
          <p:sp>
            <p:nvSpPr>
              <p:cNvPr id="30" name="işļiḓé">
                <a:extLst>
                  <a:ext uri="{FF2B5EF4-FFF2-40B4-BE49-F238E27FC236}">
                    <a16:creationId xmlns:a16="http://schemas.microsoft.com/office/drawing/2014/main" id="{9EE96622-6560-4AC5-86C3-88F70D52E2FF}"/>
                  </a:ext>
                </a:extLst>
              </p:cNvPr>
              <p:cNvSpPr/>
              <p:nvPr/>
            </p:nvSpPr>
            <p:spPr bwMode="auto">
              <a:xfrm>
                <a:off x="7296149" y="2982975"/>
                <a:ext cx="2790825" cy="1500188"/>
              </a:xfrm>
              <a:custGeom>
                <a:avLst/>
                <a:gdLst>
                  <a:gd name="T0" fmla="*/ 319 w 328"/>
                  <a:gd name="T1" fmla="*/ 42 h 176"/>
                  <a:gd name="T2" fmla="*/ 280 w 328"/>
                  <a:gd name="T3" fmla="*/ 6 h 176"/>
                  <a:gd name="T4" fmla="*/ 269 w 328"/>
                  <a:gd name="T5" fmla="*/ 0 h 176"/>
                  <a:gd name="T6" fmla="*/ 301 w 328"/>
                  <a:gd name="T7" fmla="*/ 42 h 176"/>
                  <a:gd name="T8" fmla="*/ 266 w 328"/>
                  <a:gd name="T9" fmla="*/ 86 h 176"/>
                  <a:gd name="T10" fmla="*/ 164 w 328"/>
                  <a:gd name="T11" fmla="*/ 110 h 176"/>
                  <a:gd name="T12" fmla="*/ 61 w 328"/>
                  <a:gd name="T13" fmla="*/ 86 h 176"/>
                  <a:gd name="T14" fmla="*/ 27 w 328"/>
                  <a:gd name="T15" fmla="*/ 42 h 176"/>
                  <a:gd name="T16" fmla="*/ 59 w 328"/>
                  <a:gd name="T17" fmla="*/ 0 h 176"/>
                  <a:gd name="T18" fmla="*/ 48 w 328"/>
                  <a:gd name="T19" fmla="*/ 6 h 176"/>
                  <a:gd name="T20" fmla="*/ 9 w 328"/>
                  <a:gd name="T21" fmla="*/ 42 h 176"/>
                  <a:gd name="T22" fmla="*/ 0 w 328"/>
                  <a:gd name="T23" fmla="*/ 42 h 176"/>
                  <a:gd name="T24" fmla="*/ 0 w 328"/>
                  <a:gd name="T25" fmla="*/ 72 h 176"/>
                  <a:gd name="T26" fmla="*/ 48 w 328"/>
                  <a:gd name="T27" fmla="*/ 139 h 176"/>
                  <a:gd name="T28" fmla="*/ 280 w 328"/>
                  <a:gd name="T29" fmla="*/ 139 h 176"/>
                  <a:gd name="T30" fmla="*/ 328 w 328"/>
                  <a:gd name="T31" fmla="*/ 72 h 176"/>
                  <a:gd name="T32" fmla="*/ 328 w 328"/>
                  <a:gd name="T33" fmla="*/ 42 h 176"/>
                  <a:gd name="T34" fmla="*/ 319 w 328"/>
                  <a:gd name="T35" fmla="*/ 4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8" h="176">
                    <a:moveTo>
                      <a:pt x="319" y="42"/>
                    </a:moveTo>
                    <a:cubicBezTo>
                      <a:pt x="311" y="29"/>
                      <a:pt x="298" y="16"/>
                      <a:pt x="280" y="6"/>
                    </a:cubicBezTo>
                    <a:cubicBezTo>
                      <a:pt x="276" y="4"/>
                      <a:pt x="273" y="2"/>
                      <a:pt x="269" y="0"/>
                    </a:cubicBezTo>
                    <a:cubicBezTo>
                      <a:pt x="289" y="12"/>
                      <a:pt x="301" y="28"/>
                      <a:pt x="301" y="42"/>
                    </a:cubicBezTo>
                    <a:cubicBezTo>
                      <a:pt x="301" y="57"/>
                      <a:pt x="288" y="73"/>
                      <a:pt x="266" y="86"/>
                    </a:cubicBezTo>
                    <a:cubicBezTo>
                      <a:pt x="240" y="101"/>
                      <a:pt x="203" y="110"/>
                      <a:pt x="164" y="110"/>
                    </a:cubicBezTo>
                    <a:cubicBezTo>
                      <a:pt x="125" y="110"/>
                      <a:pt x="88" y="101"/>
                      <a:pt x="61" y="86"/>
                    </a:cubicBezTo>
                    <a:cubicBezTo>
                      <a:pt x="39" y="73"/>
                      <a:pt x="27" y="57"/>
                      <a:pt x="27" y="42"/>
                    </a:cubicBezTo>
                    <a:cubicBezTo>
                      <a:pt x="27" y="28"/>
                      <a:pt x="38" y="12"/>
                      <a:pt x="59" y="0"/>
                    </a:cubicBezTo>
                    <a:cubicBezTo>
                      <a:pt x="55" y="2"/>
                      <a:pt x="52" y="4"/>
                      <a:pt x="48" y="6"/>
                    </a:cubicBezTo>
                    <a:cubicBezTo>
                      <a:pt x="30" y="16"/>
                      <a:pt x="17" y="29"/>
                      <a:pt x="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97"/>
                      <a:pt x="16" y="121"/>
                      <a:pt x="48" y="139"/>
                    </a:cubicBezTo>
                    <a:cubicBezTo>
                      <a:pt x="112" y="176"/>
                      <a:pt x="216" y="176"/>
                      <a:pt x="280" y="139"/>
                    </a:cubicBezTo>
                    <a:cubicBezTo>
                      <a:pt x="312" y="121"/>
                      <a:pt x="328" y="97"/>
                      <a:pt x="328" y="72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19" y="42"/>
                      <a:pt x="319" y="42"/>
                      <a:pt x="319" y="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s1îḓe">
                <a:extLst>
                  <a:ext uri="{FF2B5EF4-FFF2-40B4-BE49-F238E27FC236}">
                    <a16:creationId xmlns:a16="http://schemas.microsoft.com/office/drawing/2014/main" id="{98A0336F-9E3C-4993-BE64-E7F8A9F4E95B}"/>
                  </a:ext>
                </a:extLst>
              </p:cNvPr>
              <p:cNvSpPr/>
              <p:nvPr/>
            </p:nvSpPr>
            <p:spPr bwMode="auto">
              <a:xfrm>
                <a:off x="7159624" y="2454338"/>
                <a:ext cx="3063875" cy="1755775"/>
              </a:xfrm>
              <a:custGeom>
                <a:avLst/>
                <a:gdLst>
                  <a:gd name="T0" fmla="*/ 296 w 360"/>
                  <a:gd name="T1" fmla="*/ 37 h 206"/>
                  <a:gd name="T2" fmla="*/ 64 w 360"/>
                  <a:gd name="T3" fmla="*/ 37 h 206"/>
                  <a:gd name="T4" fmla="*/ 64 w 360"/>
                  <a:gd name="T5" fmla="*/ 171 h 206"/>
                  <a:gd name="T6" fmla="*/ 75 w 360"/>
                  <a:gd name="T7" fmla="*/ 177 h 206"/>
                  <a:gd name="T8" fmla="*/ 285 w 360"/>
                  <a:gd name="T9" fmla="*/ 177 h 206"/>
                  <a:gd name="T10" fmla="*/ 296 w 360"/>
                  <a:gd name="T11" fmla="*/ 171 h 206"/>
                  <a:gd name="T12" fmla="*/ 296 w 360"/>
                  <a:gd name="T13" fmla="*/ 37 h 206"/>
                  <a:gd name="T14" fmla="*/ 313 w 360"/>
                  <a:gd name="T15" fmla="*/ 119 h 206"/>
                  <a:gd name="T16" fmla="*/ 282 w 360"/>
                  <a:gd name="T17" fmla="*/ 148 h 206"/>
                  <a:gd name="T18" fmla="*/ 180 w 360"/>
                  <a:gd name="T19" fmla="*/ 172 h 206"/>
                  <a:gd name="T20" fmla="*/ 78 w 360"/>
                  <a:gd name="T21" fmla="*/ 148 h 206"/>
                  <a:gd name="T22" fmla="*/ 47 w 360"/>
                  <a:gd name="T23" fmla="*/ 119 h 206"/>
                  <a:gd name="T24" fmla="*/ 43 w 360"/>
                  <a:gd name="T25" fmla="*/ 104 h 206"/>
                  <a:gd name="T26" fmla="*/ 78 w 360"/>
                  <a:gd name="T27" fmla="*/ 60 h 206"/>
                  <a:gd name="T28" fmla="*/ 180 w 360"/>
                  <a:gd name="T29" fmla="*/ 36 h 206"/>
                  <a:gd name="T30" fmla="*/ 282 w 360"/>
                  <a:gd name="T31" fmla="*/ 60 h 206"/>
                  <a:gd name="T32" fmla="*/ 317 w 360"/>
                  <a:gd name="T33" fmla="*/ 104 h 206"/>
                  <a:gd name="T34" fmla="*/ 313 w 360"/>
                  <a:gd name="T35" fmla="*/ 11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0" h="206">
                    <a:moveTo>
                      <a:pt x="296" y="37"/>
                    </a:moveTo>
                    <a:cubicBezTo>
                      <a:pt x="232" y="0"/>
                      <a:pt x="128" y="0"/>
                      <a:pt x="64" y="37"/>
                    </a:cubicBezTo>
                    <a:cubicBezTo>
                      <a:pt x="0" y="74"/>
                      <a:pt x="0" y="134"/>
                      <a:pt x="64" y="171"/>
                    </a:cubicBezTo>
                    <a:cubicBezTo>
                      <a:pt x="68" y="173"/>
                      <a:pt x="71" y="175"/>
                      <a:pt x="75" y="177"/>
                    </a:cubicBezTo>
                    <a:cubicBezTo>
                      <a:pt x="135" y="206"/>
                      <a:pt x="224" y="206"/>
                      <a:pt x="285" y="177"/>
                    </a:cubicBezTo>
                    <a:cubicBezTo>
                      <a:pt x="289" y="175"/>
                      <a:pt x="292" y="173"/>
                      <a:pt x="296" y="171"/>
                    </a:cubicBezTo>
                    <a:cubicBezTo>
                      <a:pt x="360" y="134"/>
                      <a:pt x="360" y="74"/>
                      <a:pt x="296" y="37"/>
                    </a:cubicBezTo>
                    <a:moveTo>
                      <a:pt x="313" y="119"/>
                    </a:moveTo>
                    <a:cubicBezTo>
                      <a:pt x="308" y="129"/>
                      <a:pt x="297" y="139"/>
                      <a:pt x="282" y="148"/>
                    </a:cubicBezTo>
                    <a:cubicBezTo>
                      <a:pt x="256" y="163"/>
                      <a:pt x="219" y="172"/>
                      <a:pt x="180" y="172"/>
                    </a:cubicBezTo>
                    <a:cubicBezTo>
                      <a:pt x="141" y="172"/>
                      <a:pt x="104" y="163"/>
                      <a:pt x="78" y="148"/>
                    </a:cubicBezTo>
                    <a:cubicBezTo>
                      <a:pt x="63" y="139"/>
                      <a:pt x="52" y="129"/>
                      <a:pt x="47" y="119"/>
                    </a:cubicBezTo>
                    <a:cubicBezTo>
                      <a:pt x="44" y="114"/>
                      <a:pt x="43" y="109"/>
                      <a:pt x="43" y="104"/>
                    </a:cubicBezTo>
                    <a:cubicBezTo>
                      <a:pt x="43" y="89"/>
                      <a:pt x="55" y="73"/>
                      <a:pt x="78" y="60"/>
                    </a:cubicBezTo>
                    <a:cubicBezTo>
                      <a:pt x="104" y="45"/>
                      <a:pt x="141" y="36"/>
                      <a:pt x="180" y="36"/>
                    </a:cubicBezTo>
                    <a:cubicBezTo>
                      <a:pt x="219" y="36"/>
                      <a:pt x="256" y="45"/>
                      <a:pt x="282" y="60"/>
                    </a:cubicBezTo>
                    <a:cubicBezTo>
                      <a:pt x="304" y="73"/>
                      <a:pt x="317" y="89"/>
                      <a:pt x="317" y="104"/>
                    </a:cubicBezTo>
                    <a:cubicBezTo>
                      <a:pt x="317" y="109"/>
                      <a:pt x="316" y="114"/>
                      <a:pt x="313" y="119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şlïḓê">
                <a:extLst>
                  <a:ext uri="{FF2B5EF4-FFF2-40B4-BE49-F238E27FC236}">
                    <a16:creationId xmlns:a16="http://schemas.microsoft.com/office/drawing/2014/main" id="{BBF2068A-ABCA-4B66-8FE4-797CCBF4D485}"/>
                  </a:ext>
                </a:extLst>
              </p:cNvPr>
              <p:cNvSpPr/>
              <p:nvPr/>
            </p:nvSpPr>
            <p:spPr bwMode="auto">
              <a:xfrm>
                <a:off x="7524749" y="2762313"/>
                <a:ext cx="2333625" cy="706438"/>
              </a:xfrm>
              <a:custGeom>
                <a:avLst/>
                <a:gdLst>
                  <a:gd name="T0" fmla="*/ 274 w 274"/>
                  <a:gd name="T1" fmla="*/ 68 h 83"/>
                  <a:gd name="T2" fmla="*/ 270 w 274"/>
                  <a:gd name="T3" fmla="*/ 83 h 83"/>
                  <a:gd name="T4" fmla="*/ 239 w 274"/>
                  <a:gd name="T5" fmla="*/ 55 h 83"/>
                  <a:gd name="T6" fmla="*/ 137 w 274"/>
                  <a:gd name="T7" fmla="*/ 31 h 83"/>
                  <a:gd name="T8" fmla="*/ 35 w 274"/>
                  <a:gd name="T9" fmla="*/ 55 h 83"/>
                  <a:gd name="T10" fmla="*/ 4 w 274"/>
                  <a:gd name="T11" fmla="*/ 83 h 83"/>
                  <a:gd name="T12" fmla="*/ 0 w 274"/>
                  <a:gd name="T13" fmla="*/ 68 h 83"/>
                  <a:gd name="T14" fmla="*/ 35 w 274"/>
                  <a:gd name="T15" fmla="*/ 24 h 83"/>
                  <a:gd name="T16" fmla="*/ 137 w 274"/>
                  <a:gd name="T17" fmla="*/ 0 h 83"/>
                  <a:gd name="T18" fmla="*/ 239 w 274"/>
                  <a:gd name="T19" fmla="*/ 24 h 83"/>
                  <a:gd name="T20" fmla="*/ 274 w 274"/>
                  <a:gd name="T21" fmla="*/ 6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4" h="83">
                    <a:moveTo>
                      <a:pt x="274" y="68"/>
                    </a:moveTo>
                    <a:cubicBezTo>
                      <a:pt x="274" y="73"/>
                      <a:pt x="273" y="78"/>
                      <a:pt x="270" y="83"/>
                    </a:cubicBezTo>
                    <a:cubicBezTo>
                      <a:pt x="265" y="73"/>
                      <a:pt x="254" y="63"/>
                      <a:pt x="239" y="55"/>
                    </a:cubicBezTo>
                    <a:cubicBezTo>
                      <a:pt x="213" y="39"/>
                      <a:pt x="176" y="31"/>
                      <a:pt x="137" y="31"/>
                    </a:cubicBezTo>
                    <a:cubicBezTo>
                      <a:pt x="98" y="31"/>
                      <a:pt x="61" y="39"/>
                      <a:pt x="35" y="55"/>
                    </a:cubicBezTo>
                    <a:cubicBezTo>
                      <a:pt x="20" y="63"/>
                      <a:pt x="9" y="73"/>
                      <a:pt x="4" y="83"/>
                    </a:cubicBezTo>
                    <a:cubicBezTo>
                      <a:pt x="1" y="78"/>
                      <a:pt x="0" y="73"/>
                      <a:pt x="0" y="68"/>
                    </a:cubicBezTo>
                    <a:cubicBezTo>
                      <a:pt x="0" y="53"/>
                      <a:pt x="12" y="37"/>
                      <a:pt x="35" y="24"/>
                    </a:cubicBezTo>
                    <a:cubicBezTo>
                      <a:pt x="61" y="9"/>
                      <a:pt x="98" y="0"/>
                      <a:pt x="137" y="0"/>
                    </a:cubicBezTo>
                    <a:cubicBezTo>
                      <a:pt x="176" y="0"/>
                      <a:pt x="213" y="9"/>
                      <a:pt x="239" y="24"/>
                    </a:cubicBezTo>
                    <a:cubicBezTo>
                      <a:pt x="261" y="37"/>
                      <a:pt x="274" y="53"/>
                      <a:pt x="274" y="6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šḻíḑè">
                <a:extLst>
                  <a:ext uri="{FF2B5EF4-FFF2-40B4-BE49-F238E27FC236}">
                    <a16:creationId xmlns:a16="http://schemas.microsoft.com/office/drawing/2014/main" id="{4B0836C3-7F92-43D2-B791-E1C472D77319}"/>
                  </a:ext>
                </a:extLst>
              </p:cNvPr>
              <p:cNvSpPr/>
              <p:nvPr/>
            </p:nvSpPr>
            <p:spPr bwMode="auto">
              <a:xfrm>
                <a:off x="7559674" y="3025838"/>
                <a:ext cx="2263775" cy="895350"/>
              </a:xfrm>
              <a:custGeom>
                <a:avLst/>
                <a:gdLst>
                  <a:gd name="T0" fmla="*/ 133 w 266"/>
                  <a:gd name="T1" fmla="*/ 0 h 105"/>
                  <a:gd name="T2" fmla="*/ 31 w 266"/>
                  <a:gd name="T3" fmla="*/ 24 h 105"/>
                  <a:gd name="T4" fmla="*/ 0 w 266"/>
                  <a:gd name="T5" fmla="*/ 52 h 105"/>
                  <a:gd name="T6" fmla="*/ 31 w 266"/>
                  <a:gd name="T7" fmla="*/ 81 h 105"/>
                  <a:gd name="T8" fmla="*/ 80 w 266"/>
                  <a:gd name="T9" fmla="*/ 99 h 105"/>
                  <a:gd name="T10" fmla="*/ 133 w 266"/>
                  <a:gd name="T11" fmla="*/ 105 h 105"/>
                  <a:gd name="T12" fmla="*/ 173 w 266"/>
                  <a:gd name="T13" fmla="*/ 102 h 105"/>
                  <a:gd name="T14" fmla="*/ 230 w 266"/>
                  <a:gd name="T15" fmla="*/ 84 h 105"/>
                  <a:gd name="T16" fmla="*/ 235 w 266"/>
                  <a:gd name="T17" fmla="*/ 81 h 105"/>
                  <a:gd name="T18" fmla="*/ 246 w 266"/>
                  <a:gd name="T19" fmla="*/ 74 h 105"/>
                  <a:gd name="T20" fmla="*/ 266 w 266"/>
                  <a:gd name="T21" fmla="*/ 52 h 105"/>
                  <a:gd name="T22" fmla="*/ 235 w 266"/>
                  <a:gd name="T23" fmla="*/ 24 h 105"/>
                  <a:gd name="T24" fmla="*/ 133 w 266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6" h="105">
                    <a:moveTo>
                      <a:pt x="133" y="0"/>
                    </a:moveTo>
                    <a:cubicBezTo>
                      <a:pt x="94" y="0"/>
                      <a:pt x="57" y="8"/>
                      <a:pt x="31" y="24"/>
                    </a:cubicBezTo>
                    <a:cubicBezTo>
                      <a:pt x="16" y="32"/>
                      <a:pt x="5" y="42"/>
                      <a:pt x="0" y="52"/>
                    </a:cubicBezTo>
                    <a:cubicBezTo>
                      <a:pt x="5" y="62"/>
                      <a:pt x="16" y="72"/>
                      <a:pt x="31" y="81"/>
                    </a:cubicBezTo>
                    <a:cubicBezTo>
                      <a:pt x="45" y="89"/>
                      <a:pt x="62" y="95"/>
                      <a:pt x="80" y="99"/>
                    </a:cubicBezTo>
                    <a:cubicBezTo>
                      <a:pt x="97" y="103"/>
                      <a:pt x="115" y="105"/>
                      <a:pt x="133" y="105"/>
                    </a:cubicBezTo>
                    <a:cubicBezTo>
                      <a:pt x="147" y="105"/>
                      <a:pt x="160" y="104"/>
                      <a:pt x="173" y="102"/>
                    </a:cubicBezTo>
                    <a:cubicBezTo>
                      <a:pt x="194" y="98"/>
                      <a:pt x="214" y="92"/>
                      <a:pt x="230" y="84"/>
                    </a:cubicBezTo>
                    <a:cubicBezTo>
                      <a:pt x="232" y="83"/>
                      <a:pt x="234" y="82"/>
                      <a:pt x="235" y="81"/>
                    </a:cubicBezTo>
                    <a:cubicBezTo>
                      <a:pt x="239" y="79"/>
                      <a:pt x="243" y="76"/>
                      <a:pt x="246" y="74"/>
                    </a:cubicBezTo>
                    <a:cubicBezTo>
                      <a:pt x="255" y="67"/>
                      <a:pt x="262" y="60"/>
                      <a:pt x="266" y="52"/>
                    </a:cubicBezTo>
                    <a:cubicBezTo>
                      <a:pt x="261" y="42"/>
                      <a:pt x="250" y="32"/>
                      <a:pt x="235" y="24"/>
                    </a:cubicBezTo>
                    <a:cubicBezTo>
                      <a:pt x="209" y="8"/>
                      <a:pt x="172" y="0"/>
                      <a:pt x="133" y="0"/>
                    </a:cubicBezTo>
                  </a:path>
                </a:pathLst>
              </a:custGeom>
              <a:solidFill>
                <a:srgbClr val="F2F2F2"/>
              </a:solidFill>
              <a:ln w="9525">
                <a:solidFill>
                  <a:srgbClr val="F2F2F2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$ḷïďe">
                <a:extLst>
                  <a:ext uri="{FF2B5EF4-FFF2-40B4-BE49-F238E27FC236}">
                    <a16:creationId xmlns:a16="http://schemas.microsoft.com/office/drawing/2014/main" id="{A6CC3918-6107-47E0-9352-726B7BAF31C3}"/>
                  </a:ext>
                </a:extLst>
              </p:cNvPr>
              <p:cNvSpPr/>
              <p:nvPr/>
            </p:nvSpPr>
            <p:spPr bwMode="auto">
              <a:xfrm>
                <a:off x="8240711" y="3656075"/>
                <a:ext cx="1412875" cy="265113"/>
              </a:xfrm>
              <a:custGeom>
                <a:avLst/>
                <a:gdLst>
                  <a:gd name="T0" fmla="*/ 0 w 166"/>
                  <a:gd name="T1" fmla="*/ 25 h 31"/>
                  <a:gd name="T2" fmla="*/ 53 w 166"/>
                  <a:gd name="T3" fmla="*/ 31 h 31"/>
                  <a:gd name="T4" fmla="*/ 93 w 166"/>
                  <a:gd name="T5" fmla="*/ 28 h 31"/>
                  <a:gd name="T6" fmla="*/ 53 w 166"/>
                  <a:gd name="T7" fmla="*/ 31 h 31"/>
                  <a:gd name="T8" fmla="*/ 0 w 166"/>
                  <a:gd name="T9" fmla="*/ 25 h 31"/>
                  <a:gd name="T10" fmla="*/ 166 w 166"/>
                  <a:gd name="T11" fmla="*/ 0 h 31"/>
                  <a:gd name="T12" fmla="*/ 155 w 166"/>
                  <a:gd name="T13" fmla="*/ 7 h 31"/>
                  <a:gd name="T14" fmla="*/ 150 w 166"/>
                  <a:gd name="T15" fmla="*/ 10 h 31"/>
                  <a:gd name="T16" fmla="*/ 155 w 166"/>
                  <a:gd name="T17" fmla="*/ 7 h 31"/>
                  <a:gd name="T18" fmla="*/ 166 w 166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31">
                    <a:moveTo>
                      <a:pt x="0" y="25"/>
                    </a:moveTo>
                    <a:cubicBezTo>
                      <a:pt x="17" y="29"/>
                      <a:pt x="35" y="31"/>
                      <a:pt x="53" y="31"/>
                    </a:cubicBezTo>
                    <a:cubicBezTo>
                      <a:pt x="67" y="31"/>
                      <a:pt x="80" y="30"/>
                      <a:pt x="93" y="28"/>
                    </a:cubicBezTo>
                    <a:cubicBezTo>
                      <a:pt x="80" y="30"/>
                      <a:pt x="67" y="31"/>
                      <a:pt x="53" y="31"/>
                    </a:cubicBezTo>
                    <a:cubicBezTo>
                      <a:pt x="35" y="31"/>
                      <a:pt x="17" y="29"/>
                      <a:pt x="0" y="25"/>
                    </a:cubicBezTo>
                    <a:moveTo>
                      <a:pt x="166" y="0"/>
                    </a:moveTo>
                    <a:cubicBezTo>
                      <a:pt x="163" y="2"/>
                      <a:pt x="159" y="5"/>
                      <a:pt x="155" y="7"/>
                    </a:cubicBezTo>
                    <a:cubicBezTo>
                      <a:pt x="154" y="8"/>
                      <a:pt x="152" y="9"/>
                      <a:pt x="150" y="10"/>
                    </a:cubicBezTo>
                    <a:cubicBezTo>
                      <a:pt x="152" y="9"/>
                      <a:pt x="154" y="8"/>
                      <a:pt x="155" y="7"/>
                    </a:cubicBezTo>
                    <a:cubicBezTo>
                      <a:pt x="159" y="5"/>
                      <a:pt x="163" y="2"/>
                      <a:pt x="166" y="0"/>
                    </a:cubicBezTo>
                  </a:path>
                </a:pathLst>
              </a:custGeom>
              <a:solidFill>
                <a:srgbClr val="8B9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ṡḻîḋé">
                <a:extLst>
                  <a:ext uri="{FF2B5EF4-FFF2-40B4-BE49-F238E27FC236}">
                    <a16:creationId xmlns:a16="http://schemas.microsoft.com/office/drawing/2014/main" id="{B420CB2D-0731-4856-B814-C9DD1A6399D9}"/>
                  </a:ext>
                </a:extLst>
              </p:cNvPr>
              <p:cNvSpPr/>
              <p:nvPr/>
            </p:nvSpPr>
            <p:spPr bwMode="auto">
              <a:xfrm>
                <a:off x="7534274" y="2889313"/>
                <a:ext cx="2314575" cy="579437"/>
              </a:xfrm>
              <a:custGeom>
                <a:avLst/>
                <a:gdLst>
                  <a:gd name="T0" fmla="*/ 136 w 272"/>
                  <a:gd name="T1" fmla="*/ 0 h 68"/>
                  <a:gd name="T2" fmla="*/ 34 w 272"/>
                  <a:gd name="T3" fmla="*/ 24 h 68"/>
                  <a:gd name="T4" fmla="*/ 3 w 272"/>
                  <a:gd name="T5" fmla="*/ 52 h 68"/>
                  <a:gd name="T6" fmla="*/ 0 w 272"/>
                  <a:gd name="T7" fmla="*/ 60 h 68"/>
                  <a:gd name="T8" fmla="*/ 3 w 272"/>
                  <a:gd name="T9" fmla="*/ 68 h 68"/>
                  <a:gd name="T10" fmla="*/ 3 w 272"/>
                  <a:gd name="T11" fmla="*/ 68 h 68"/>
                  <a:gd name="T12" fmla="*/ 34 w 272"/>
                  <a:gd name="T13" fmla="*/ 40 h 68"/>
                  <a:gd name="T14" fmla="*/ 136 w 272"/>
                  <a:gd name="T15" fmla="*/ 16 h 68"/>
                  <a:gd name="T16" fmla="*/ 238 w 272"/>
                  <a:gd name="T17" fmla="*/ 40 h 68"/>
                  <a:gd name="T18" fmla="*/ 269 w 272"/>
                  <a:gd name="T19" fmla="*/ 68 h 68"/>
                  <a:gd name="T20" fmla="*/ 269 w 272"/>
                  <a:gd name="T21" fmla="*/ 68 h 68"/>
                  <a:gd name="T22" fmla="*/ 272 w 272"/>
                  <a:gd name="T23" fmla="*/ 60 h 68"/>
                  <a:gd name="T24" fmla="*/ 269 w 272"/>
                  <a:gd name="T25" fmla="*/ 52 h 68"/>
                  <a:gd name="T26" fmla="*/ 238 w 272"/>
                  <a:gd name="T27" fmla="*/ 24 h 68"/>
                  <a:gd name="T28" fmla="*/ 136 w 272"/>
                  <a:gd name="T2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2" h="68">
                    <a:moveTo>
                      <a:pt x="136" y="0"/>
                    </a:moveTo>
                    <a:cubicBezTo>
                      <a:pt x="97" y="0"/>
                      <a:pt x="60" y="8"/>
                      <a:pt x="34" y="24"/>
                    </a:cubicBezTo>
                    <a:cubicBezTo>
                      <a:pt x="19" y="32"/>
                      <a:pt x="8" y="42"/>
                      <a:pt x="3" y="52"/>
                    </a:cubicBezTo>
                    <a:cubicBezTo>
                      <a:pt x="2" y="55"/>
                      <a:pt x="0" y="58"/>
                      <a:pt x="0" y="60"/>
                    </a:cubicBezTo>
                    <a:cubicBezTo>
                      <a:pt x="0" y="63"/>
                      <a:pt x="2" y="66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8" y="58"/>
                      <a:pt x="19" y="48"/>
                      <a:pt x="34" y="40"/>
                    </a:cubicBezTo>
                    <a:cubicBezTo>
                      <a:pt x="60" y="24"/>
                      <a:pt x="97" y="16"/>
                      <a:pt x="136" y="16"/>
                    </a:cubicBezTo>
                    <a:cubicBezTo>
                      <a:pt x="175" y="16"/>
                      <a:pt x="212" y="24"/>
                      <a:pt x="238" y="40"/>
                    </a:cubicBezTo>
                    <a:cubicBezTo>
                      <a:pt x="253" y="48"/>
                      <a:pt x="264" y="58"/>
                      <a:pt x="269" y="68"/>
                    </a:cubicBezTo>
                    <a:cubicBezTo>
                      <a:pt x="269" y="68"/>
                      <a:pt x="269" y="68"/>
                      <a:pt x="269" y="68"/>
                    </a:cubicBezTo>
                    <a:cubicBezTo>
                      <a:pt x="270" y="66"/>
                      <a:pt x="271" y="63"/>
                      <a:pt x="272" y="60"/>
                    </a:cubicBezTo>
                    <a:cubicBezTo>
                      <a:pt x="271" y="58"/>
                      <a:pt x="270" y="55"/>
                      <a:pt x="269" y="52"/>
                    </a:cubicBezTo>
                    <a:cubicBezTo>
                      <a:pt x="264" y="42"/>
                      <a:pt x="253" y="32"/>
                      <a:pt x="238" y="24"/>
                    </a:cubicBezTo>
                    <a:cubicBezTo>
                      <a:pt x="212" y="8"/>
                      <a:pt x="175" y="0"/>
                      <a:pt x="136" y="0"/>
                    </a:cubicBezTo>
                  </a:path>
                </a:pathLst>
              </a:custGeom>
              <a:solidFill>
                <a:srgbClr val="F2F2F2"/>
              </a:solidFill>
              <a:ln w="9525">
                <a:solidFill>
                  <a:srgbClr val="F2F2F2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6" name="ïṩliḋé">
                <a:extLst>
                  <a:ext uri="{FF2B5EF4-FFF2-40B4-BE49-F238E27FC236}">
                    <a16:creationId xmlns:a16="http://schemas.microsoft.com/office/drawing/2014/main" id="{BC471F6A-DF71-4739-A0D9-71CC7BD5C3FD}"/>
                  </a:ext>
                </a:extLst>
              </p:cNvPr>
              <p:cNvSpPr/>
              <p:nvPr/>
            </p:nvSpPr>
            <p:spPr bwMode="auto">
              <a:xfrm>
                <a:off x="7150099" y="3938650"/>
                <a:ext cx="579438" cy="407988"/>
              </a:xfrm>
              <a:custGeom>
                <a:avLst/>
                <a:gdLst>
                  <a:gd name="T0" fmla="*/ 53 w 68"/>
                  <a:gd name="T1" fmla="*/ 2 h 48"/>
                  <a:gd name="T2" fmla="*/ 6 w 68"/>
                  <a:gd name="T3" fmla="*/ 29 h 48"/>
                  <a:gd name="T4" fmla="*/ 3 w 68"/>
                  <a:gd name="T5" fmla="*/ 42 h 48"/>
                  <a:gd name="T6" fmla="*/ 16 w 68"/>
                  <a:gd name="T7" fmla="*/ 45 h 48"/>
                  <a:gd name="T8" fmla="*/ 62 w 68"/>
                  <a:gd name="T9" fmla="*/ 19 h 48"/>
                  <a:gd name="T10" fmla="*/ 66 w 68"/>
                  <a:gd name="T11" fmla="*/ 6 h 48"/>
                  <a:gd name="T12" fmla="*/ 53 w 68"/>
                  <a:gd name="T13" fmla="*/ 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48">
                    <a:moveTo>
                      <a:pt x="53" y="2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32"/>
                      <a:pt x="0" y="37"/>
                      <a:pt x="3" y="42"/>
                    </a:cubicBezTo>
                    <a:cubicBezTo>
                      <a:pt x="6" y="46"/>
                      <a:pt x="11" y="48"/>
                      <a:pt x="16" y="45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7" y="16"/>
                      <a:pt x="68" y="10"/>
                      <a:pt x="66" y="6"/>
                    </a:cubicBezTo>
                    <a:cubicBezTo>
                      <a:pt x="63" y="1"/>
                      <a:pt x="57" y="0"/>
                      <a:pt x="53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Sľîḑe">
                <a:extLst>
                  <a:ext uri="{FF2B5EF4-FFF2-40B4-BE49-F238E27FC236}">
                    <a16:creationId xmlns:a16="http://schemas.microsoft.com/office/drawing/2014/main" id="{FB6185EA-CA14-46AD-AEB0-469D78688E64}"/>
                  </a:ext>
                </a:extLst>
              </p:cNvPr>
              <p:cNvSpPr/>
              <p:nvPr/>
            </p:nvSpPr>
            <p:spPr bwMode="auto">
              <a:xfrm>
                <a:off x="5746749" y="4006913"/>
                <a:ext cx="1762125" cy="1192213"/>
              </a:xfrm>
              <a:custGeom>
                <a:avLst/>
                <a:gdLst>
                  <a:gd name="T0" fmla="*/ 207 w 207"/>
                  <a:gd name="T1" fmla="*/ 29 h 140"/>
                  <a:gd name="T2" fmla="*/ 192 w 207"/>
                  <a:gd name="T3" fmla="*/ 2 h 140"/>
                  <a:gd name="T4" fmla="*/ 181 w 207"/>
                  <a:gd name="T5" fmla="*/ 1 h 140"/>
                  <a:gd name="T6" fmla="*/ 181 w 207"/>
                  <a:gd name="T7" fmla="*/ 1 h 140"/>
                  <a:gd name="T8" fmla="*/ 181 w 207"/>
                  <a:gd name="T9" fmla="*/ 1 h 140"/>
                  <a:gd name="T10" fmla="*/ 181 w 207"/>
                  <a:gd name="T11" fmla="*/ 1 h 140"/>
                  <a:gd name="T12" fmla="*/ 11 w 207"/>
                  <a:gd name="T13" fmla="*/ 99 h 140"/>
                  <a:gd name="T14" fmla="*/ 11 w 207"/>
                  <a:gd name="T15" fmla="*/ 99 h 140"/>
                  <a:gd name="T16" fmla="*/ 11 w 207"/>
                  <a:gd name="T17" fmla="*/ 99 h 140"/>
                  <a:gd name="T18" fmla="*/ 11 w 207"/>
                  <a:gd name="T19" fmla="*/ 99 h 140"/>
                  <a:gd name="T20" fmla="*/ 11 w 207"/>
                  <a:gd name="T21" fmla="*/ 99 h 140"/>
                  <a:gd name="T22" fmla="*/ 0 w 207"/>
                  <a:gd name="T23" fmla="*/ 118 h 140"/>
                  <a:gd name="T24" fmla="*/ 22 w 207"/>
                  <a:gd name="T25" fmla="*/ 140 h 140"/>
                  <a:gd name="T26" fmla="*/ 33 w 207"/>
                  <a:gd name="T27" fmla="*/ 137 h 140"/>
                  <a:gd name="T28" fmla="*/ 33 w 207"/>
                  <a:gd name="T29" fmla="*/ 137 h 140"/>
                  <a:gd name="T30" fmla="*/ 33 w 207"/>
                  <a:gd name="T31" fmla="*/ 137 h 140"/>
                  <a:gd name="T32" fmla="*/ 202 w 207"/>
                  <a:gd name="T33" fmla="*/ 39 h 140"/>
                  <a:gd name="T34" fmla="*/ 202 w 207"/>
                  <a:gd name="T35" fmla="*/ 39 h 140"/>
                  <a:gd name="T36" fmla="*/ 207 w 207"/>
                  <a:gd name="T37" fmla="*/ 2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7" h="140">
                    <a:moveTo>
                      <a:pt x="207" y="29"/>
                    </a:moveTo>
                    <a:cubicBezTo>
                      <a:pt x="207" y="19"/>
                      <a:pt x="200" y="7"/>
                      <a:pt x="192" y="2"/>
                    </a:cubicBezTo>
                    <a:cubicBezTo>
                      <a:pt x="187" y="0"/>
                      <a:pt x="184" y="0"/>
                      <a:pt x="181" y="1"/>
                    </a:cubicBezTo>
                    <a:cubicBezTo>
                      <a:pt x="181" y="1"/>
                      <a:pt x="181" y="1"/>
                      <a:pt x="181" y="1"/>
                    </a:cubicBezTo>
                    <a:cubicBezTo>
                      <a:pt x="181" y="1"/>
                      <a:pt x="181" y="1"/>
                      <a:pt x="181" y="1"/>
                    </a:cubicBezTo>
                    <a:cubicBezTo>
                      <a:pt x="181" y="1"/>
                      <a:pt x="181" y="1"/>
                      <a:pt x="181" y="1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4" y="103"/>
                      <a:pt x="0" y="110"/>
                      <a:pt x="0" y="118"/>
                    </a:cubicBezTo>
                    <a:cubicBezTo>
                      <a:pt x="0" y="130"/>
                      <a:pt x="10" y="140"/>
                      <a:pt x="22" y="140"/>
                    </a:cubicBezTo>
                    <a:cubicBezTo>
                      <a:pt x="26" y="140"/>
                      <a:pt x="29" y="139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202" y="39"/>
                      <a:pt x="202" y="39"/>
                      <a:pt x="202" y="39"/>
                    </a:cubicBezTo>
                    <a:cubicBezTo>
                      <a:pt x="202" y="39"/>
                      <a:pt x="202" y="39"/>
                      <a:pt x="202" y="39"/>
                    </a:cubicBezTo>
                    <a:cubicBezTo>
                      <a:pt x="205" y="38"/>
                      <a:pt x="207" y="34"/>
                      <a:pt x="207" y="2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8" name="ïšľîḑê">
                <a:extLst>
                  <a:ext uri="{FF2B5EF4-FFF2-40B4-BE49-F238E27FC236}">
                    <a16:creationId xmlns:a16="http://schemas.microsoft.com/office/drawing/2014/main" id="{E36D1307-4403-4050-B33F-17C7F607F9D7}"/>
                  </a:ext>
                </a:extLst>
              </p:cNvPr>
              <p:cNvSpPr/>
              <p:nvPr/>
            </p:nvSpPr>
            <p:spPr bwMode="auto">
              <a:xfrm>
                <a:off x="6853236" y="4210113"/>
                <a:ext cx="296863" cy="376238"/>
              </a:xfrm>
              <a:custGeom>
                <a:avLst/>
                <a:gdLst>
                  <a:gd name="T0" fmla="*/ 20 w 35"/>
                  <a:gd name="T1" fmla="*/ 2 h 44"/>
                  <a:gd name="T2" fmla="*/ 9 w 35"/>
                  <a:gd name="T3" fmla="*/ 1 h 44"/>
                  <a:gd name="T4" fmla="*/ 0 w 35"/>
                  <a:gd name="T5" fmla="*/ 6 h 44"/>
                  <a:gd name="T6" fmla="*/ 6 w 35"/>
                  <a:gd name="T7" fmla="*/ 6 h 44"/>
                  <a:gd name="T8" fmla="*/ 11 w 35"/>
                  <a:gd name="T9" fmla="*/ 8 h 44"/>
                  <a:gd name="T10" fmla="*/ 14 w 35"/>
                  <a:gd name="T11" fmla="*/ 10 h 44"/>
                  <a:gd name="T12" fmla="*/ 26 w 35"/>
                  <a:gd name="T13" fmla="*/ 30 h 44"/>
                  <a:gd name="T14" fmla="*/ 26 w 35"/>
                  <a:gd name="T15" fmla="*/ 34 h 44"/>
                  <a:gd name="T16" fmla="*/ 25 w 35"/>
                  <a:gd name="T17" fmla="*/ 40 h 44"/>
                  <a:gd name="T18" fmla="*/ 22 w 35"/>
                  <a:gd name="T19" fmla="*/ 44 h 44"/>
                  <a:gd name="T20" fmla="*/ 30 w 35"/>
                  <a:gd name="T21" fmla="*/ 40 h 44"/>
                  <a:gd name="T22" fmla="*/ 31 w 35"/>
                  <a:gd name="T23" fmla="*/ 39 h 44"/>
                  <a:gd name="T24" fmla="*/ 35 w 35"/>
                  <a:gd name="T25" fmla="*/ 29 h 44"/>
                  <a:gd name="T26" fmla="*/ 20 w 35"/>
                  <a:gd name="T27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44">
                    <a:moveTo>
                      <a:pt x="20" y="2"/>
                    </a:moveTo>
                    <a:cubicBezTo>
                      <a:pt x="16" y="0"/>
                      <a:pt x="12" y="0"/>
                      <a:pt x="9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4" y="5"/>
                      <a:pt x="6" y="6"/>
                    </a:cubicBezTo>
                    <a:cubicBezTo>
                      <a:pt x="7" y="6"/>
                      <a:pt x="9" y="7"/>
                      <a:pt x="11" y="8"/>
                    </a:cubicBezTo>
                    <a:cubicBezTo>
                      <a:pt x="12" y="8"/>
                      <a:pt x="13" y="9"/>
                      <a:pt x="14" y="10"/>
                    </a:cubicBezTo>
                    <a:cubicBezTo>
                      <a:pt x="20" y="15"/>
                      <a:pt x="25" y="23"/>
                      <a:pt x="26" y="30"/>
                    </a:cubicBezTo>
                    <a:cubicBezTo>
                      <a:pt x="26" y="32"/>
                      <a:pt x="26" y="33"/>
                      <a:pt x="26" y="34"/>
                    </a:cubicBezTo>
                    <a:cubicBezTo>
                      <a:pt x="26" y="37"/>
                      <a:pt x="26" y="39"/>
                      <a:pt x="25" y="40"/>
                    </a:cubicBezTo>
                    <a:cubicBezTo>
                      <a:pt x="24" y="42"/>
                      <a:pt x="23" y="44"/>
                      <a:pt x="22" y="44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4" y="38"/>
                      <a:pt x="35" y="34"/>
                      <a:pt x="35" y="29"/>
                    </a:cubicBezTo>
                    <a:cubicBezTo>
                      <a:pt x="35" y="19"/>
                      <a:pt x="28" y="7"/>
                      <a:pt x="2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0891BBE-E8ED-4BD2-A4CC-C15AAC3CCC1F}"/>
                </a:ext>
              </a:extLst>
            </p:cNvPr>
            <p:cNvCxnSpPr/>
            <p:nvPr/>
          </p:nvCxnSpPr>
          <p:spPr>
            <a:xfrm>
              <a:off x="2367869" y="2847583"/>
              <a:ext cx="450850" cy="254079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B2DA830-073A-4B2A-AF88-702BFBF81C7B}"/>
                </a:ext>
              </a:extLst>
            </p:cNvPr>
            <p:cNvCxnSpPr>
              <a:stCxn id="26" idx="4"/>
            </p:cNvCxnSpPr>
            <p:nvPr/>
          </p:nvCxnSpPr>
          <p:spPr>
            <a:xfrm flipH="1">
              <a:off x="2818719" y="3641333"/>
              <a:ext cx="750888" cy="175616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işḷiḋé">
              <a:extLst>
                <a:ext uri="{FF2B5EF4-FFF2-40B4-BE49-F238E27FC236}">
                  <a16:creationId xmlns:a16="http://schemas.microsoft.com/office/drawing/2014/main" id="{98C6B065-5644-4BC5-A9BB-F76200EF36C1}"/>
                </a:ext>
              </a:extLst>
            </p:cNvPr>
            <p:cNvGrpSpPr/>
            <p:nvPr/>
          </p:nvGrpSpPr>
          <p:grpSpPr>
            <a:xfrm>
              <a:off x="1677307" y="1514083"/>
              <a:ext cx="2901950" cy="3381374"/>
              <a:chOff x="2752725" y="1557338"/>
              <a:chExt cx="2901950" cy="3381374"/>
            </a:xfrm>
          </p:grpSpPr>
          <p:sp>
            <p:nvSpPr>
              <p:cNvPr id="26" name="îṧľiḋé">
                <a:extLst>
                  <a:ext uri="{FF2B5EF4-FFF2-40B4-BE49-F238E27FC236}">
                    <a16:creationId xmlns:a16="http://schemas.microsoft.com/office/drawing/2014/main" id="{E16B16F0-1478-4E31-88CF-4D8CF9C6AB92}"/>
                  </a:ext>
                </a:extLst>
              </p:cNvPr>
              <p:cNvSpPr/>
              <p:nvPr/>
            </p:nvSpPr>
            <p:spPr>
              <a:xfrm>
                <a:off x="3635375" y="1665288"/>
                <a:ext cx="2019300" cy="2019300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400" b="1" dirty="0">
                    <a:solidFill>
                      <a:schemeClr val="bg1"/>
                    </a:solidFill>
                  </a:rPr>
                  <a:t>O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îś1ïḓè">
                <a:extLst>
                  <a:ext uri="{FF2B5EF4-FFF2-40B4-BE49-F238E27FC236}">
                    <a16:creationId xmlns:a16="http://schemas.microsoft.com/office/drawing/2014/main" id="{F8EAB9D0-49C3-4779-A7D1-2520885D97E9}"/>
                  </a:ext>
                </a:extLst>
              </p:cNvPr>
              <p:cNvSpPr/>
              <p:nvPr/>
            </p:nvSpPr>
            <p:spPr>
              <a:xfrm>
                <a:off x="2816225" y="1557338"/>
                <a:ext cx="1333500" cy="13335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400" b="1" dirty="0">
                    <a:solidFill>
                      <a:schemeClr val="tx1"/>
                    </a:solidFill>
                  </a:rPr>
                  <a:t>S</a:t>
                </a:r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íŝḷîde">
                <a:extLst>
                  <a:ext uri="{FF2B5EF4-FFF2-40B4-BE49-F238E27FC236}">
                    <a16:creationId xmlns:a16="http://schemas.microsoft.com/office/drawing/2014/main" id="{D2F0EC82-66E0-4D52-A853-3B3E198F4C7C}"/>
                  </a:ext>
                </a:extLst>
              </p:cNvPr>
              <p:cNvSpPr/>
              <p:nvPr/>
            </p:nvSpPr>
            <p:spPr>
              <a:xfrm>
                <a:off x="2752725" y="3005138"/>
                <a:ext cx="1460500" cy="14605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400" b="1" dirty="0">
                    <a:solidFill>
                      <a:schemeClr val="tx1"/>
                    </a:solidFill>
                  </a:rPr>
                  <a:t>W</a:t>
                </a:r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ïṣļiḋé">
                <a:extLst>
                  <a:ext uri="{FF2B5EF4-FFF2-40B4-BE49-F238E27FC236}">
                    <a16:creationId xmlns:a16="http://schemas.microsoft.com/office/drawing/2014/main" id="{062E3C57-8DFD-4FD1-9AFD-1F231CE225CA}"/>
                  </a:ext>
                </a:extLst>
              </p:cNvPr>
              <p:cNvSpPr/>
              <p:nvPr/>
            </p:nvSpPr>
            <p:spPr>
              <a:xfrm>
                <a:off x="4054474" y="3792537"/>
                <a:ext cx="1146175" cy="1146175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400" b="1" dirty="0">
                    <a:solidFill>
                      <a:schemeClr val="bg1"/>
                    </a:solidFill>
                  </a:rPr>
                  <a:t>T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84F15FE-C906-4731-BD0D-20E9FD9560D5}"/>
                </a:ext>
              </a:extLst>
            </p:cNvPr>
            <p:cNvCxnSpPr>
              <a:stCxn id="28" idx="4"/>
            </p:cNvCxnSpPr>
            <p:nvPr/>
          </p:nvCxnSpPr>
          <p:spPr>
            <a:xfrm>
              <a:off x="2407557" y="4422383"/>
              <a:ext cx="411162" cy="96599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DBF266B-7CC8-40D9-86EF-5FA5BA061C60}"/>
                </a:ext>
              </a:extLst>
            </p:cNvPr>
            <p:cNvCxnSpPr>
              <a:stCxn id="29" idx="4"/>
            </p:cNvCxnSpPr>
            <p:nvPr/>
          </p:nvCxnSpPr>
          <p:spPr>
            <a:xfrm flipH="1">
              <a:off x="2822687" y="4895457"/>
              <a:ext cx="729457" cy="48696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$ļîde">
              <a:extLst>
                <a:ext uri="{FF2B5EF4-FFF2-40B4-BE49-F238E27FC236}">
                  <a16:creationId xmlns:a16="http://schemas.microsoft.com/office/drawing/2014/main" id="{A76B3A78-2E9D-4F11-9A01-6652F69FA4BD}"/>
                </a:ext>
              </a:extLst>
            </p:cNvPr>
            <p:cNvSpPr/>
            <p:nvPr/>
          </p:nvSpPr>
          <p:spPr>
            <a:xfrm>
              <a:off x="5695507" y="1488433"/>
              <a:ext cx="609600" cy="609600"/>
            </a:xfrm>
            <a:prstGeom prst="ellipse">
              <a:avLst/>
            </a:prstGeom>
            <a:noFill/>
            <a:ln w="28575" cap="rnd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b="1" dirty="0">
                  <a:solidFill>
                    <a:schemeClr val="tx1"/>
                  </a:solidFill>
                </a:rPr>
                <a:t>S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ïṡḻïdè">
              <a:extLst>
                <a:ext uri="{FF2B5EF4-FFF2-40B4-BE49-F238E27FC236}">
                  <a16:creationId xmlns:a16="http://schemas.microsoft.com/office/drawing/2014/main" id="{E30B57C9-C162-430A-872B-93FC383D8F25}"/>
                </a:ext>
              </a:extLst>
            </p:cNvPr>
            <p:cNvSpPr/>
            <p:nvPr/>
          </p:nvSpPr>
          <p:spPr>
            <a:xfrm>
              <a:off x="5695507" y="2727914"/>
              <a:ext cx="609600" cy="609600"/>
            </a:xfrm>
            <a:prstGeom prst="ellipse">
              <a:avLst/>
            </a:prstGeom>
            <a:noFill/>
            <a:ln w="28575" cap="rnd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b="1" dirty="0">
                  <a:solidFill>
                    <a:schemeClr val="tx1"/>
                  </a:solidFill>
                </a:rPr>
                <a:t>W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iṣlîḋê">
              <a:extLst>
                <a:ext uri="{FF2B5EF4-FFF2-40B4-BE49-F238E27FC236}">
                  <a16:creationId xmlns:a16="http://schemas.microsoft.com/office/drawing/2014/main" id="{BE8F5776-F6A0-4C53-AD8A-33774F7EB001}"/>
                </a:ext>
              </a:extLst>
            </p:cNvPr>
            <p:cNvSpPr/>
            <p:nvPr/>
          </p:nvSpPr>
          <p:spPr>
            <a:xfrm>
              <a:off x="5695507" y="3967395"/>
              <a:ext cx="609600" cy="609600"/>
            </a:xfrm>
            <a:prstGeom prst="ellipse">
              <a:avLst/>
            </a:prstGeom>
            <a:noFill/>
            <a:ln w="28575" cap="rnd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b="1" dirty="0">
                  <a:solidFill>
                    <a:schemeClr val="tx1"/>
                  </a:solidFill>
                </a:rPr>
                <a:t>O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î$liḋê">
              <a:extLst>
                <a:ext uri="{FF2B5EF4-FFF2-40B4-BE49-F238E27FC236}">
                  <a16:creationId xmlns:a16="http://schemas.microsoft.com/office/drawing/2014/main" id="{BBB41BEE-E1FA-4241-8E59-769B81B50552}"/>
                </a:ext>
              </a:extLst>
            </p:cNvPr>
            <p:cNvSpPr/>
            <p:nvPr/>
          </p:nvSpPr>
          <p:spPr>
            <a:xfrm>
              <a:off x="5695507" y="5206876"/>
              <a:ext cx="609600" cy="609600"/>
            </a:xfrm>
            <a:prstGeom prst="ellipse">
              <a:avLst/>
            </a:prstGeom>
            <a:noFill/>
            <a:ln w="28575" cap="rnd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b="1" dirty="0">
                  <a:solidFill>
                    <a:schemeClr val="tx1"/>
                  </a:solidFill>
                </a:rPr>
                <a:t>T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îṥļíḑè">
              <a:extLst>
                <a:ext uri="{FF2B5EF4-FFF2-40B4-BE49-F238E27FC236}">
                  <a16:creationId xmlns:a16="http://schemas.microsoft.com/office/drawing/2014/main" id="{502BEA5E-8E57-4FB5-A6B4-F9AB7653F153}"/>
                </a:ext>
              </a:extLst>
            </p:cNvPr>
            <p:cNvGrpSpPr/>
            <p:nvPr/>
          </p:nvGrpSpPr>
          <p:grpSpPr>
            <a:xfrm>
              <a:off x="6761067" y="1519879"/>
              <a:ext cx="3925891" cy="660954"/>
              <a:chOff x="6761067" y="1475300"/>
              <a:chExt cx="3925891" cy="660954"/>
            </a:xfrm>
          </p:grpSpPr>
          <p:sp>
            <p:nvSpPr>
              <p:cNvPr id="24" name="í$ḷiḓê">
                <a:extLst>
                  <a:ext uri="{FF2B5EF4-FFF2-40B4-BE49-F238E27FC236}">
                    <a16:creationId xmlns:a16="http://schemas.microsoft.com/office/drawing/2014/main" id="{9BC0EE08-6639-411F-816F-E528E0AFC29B}"/>
                  </a:ext>
                </a:extLst>
              </p:cNvPr>
              <p:cNvSpPr txBox="1"/>
              <p:nvPr/>
            </p:nvSpPr>
            <p:spPr>
              <a:xfrm>
                <a:off x="6761067" y="1475300"/>
                <a:ext cx="3845990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1100" b="1" dirty="0"/>
                  <a:t>Good anticorrosive performance with </a:t>
                </a:r>
                <a:r>
                  <a:rPr lang="en-US" altLang="zh-CN" sz="1100" b="1" dirty="0"/>
                  <a:t>different cargo types especially the </a:t>
                </a:r>
                <a:r>
                  <a:rPr lang="en-US" altLang="zh-CN" sz="1100" b="1" dirty="0" err="1"/>
                  <a:t>jotaguard</a:t>
                </a:r>
                <a:r>
                  <a:rPr lang="en-US" altLang="zh-CN" sz="1100" b="1" dirty="0"/>
                  <a:t> series.</a:t>
                </a:r>
                <a:endParaRPr lang="en-US" sz="1100" b="1" dirty="0"/>
              </a:p>
            </p:txBody>
          </p:sp>
          <p:sp>
            <p:nvSpPr>
              <p:cNvPr id="25" name="iśľïḋê">
                <a:extLst>
                  <a:ext uri="{FF2B5EF4-FFF2-40B4-BE49-F238E27FC236}">
                    <a16:creationId xmlns:a16="http://schemas.microsoft.com/office/drawing/2014/main" id="{3E7924D5-493D-4CE2-B316-D4E5A22FBA56}"/>
                  </a:ext>
                </a:extLst>
              </p:cNvPr>
              <p:cNvSpPr/>
              <p:nvPr/>
            </p:nvSpPr>
            <p:spPr bwMode="auto">
              <a:xfrm>
                <a:off x="6840965" y="1721475"/>
                <a:ext cx="3845993" cy="4147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en-US" altLang="zh-CN" sz="1100" dirty="0"/>
              </a:p>
            </p:txBody>
          </p:sp>
        </p:grpSp>
        <p:grpSp>
          <p:nvGrpSpPr>
            <p:cNvPr id="15" name="i$ļíḓè">
              <a:extLst>
                <a:ext uri="{FF2B5EF4-FFF2-40B4-BE49-F238E27FC236}">
                  <a16:creationId xmlns:a16="http://schemas.microsoft.com/office/drawing/2014/main" id="{AADBBCED-1B05-44D8-B1F4-F18DC960EA49}"/>
                </a:ext>
              </a:extLst>
            </p:cNvPr>
            <p:cNvGrpSpPr/>
            <p:nvPr/>
          </p:nvGrpSpPr>
          <p:grpSpPr>
            <a:xfrm>
              <a:off x="6840966" y="2599814"/>
              <a:ext cx="3845992" cy="829560"/>
              <a:chOff x="6840966" y="2547105"/>
              <a:chExt cx="3845992" cy="829560"/>
            </a:xfrm>
          </p:grpSpPr>
          <p:sp>
            <p:nvSpPr>
              <p:cNvPr id="22" name="ïSliďè">
                <a:extLst>
                  <a:ext uri="{FF2B5EF4-FFF2-40B4-BE49-F238E27FC236}">
                    <a16:creationId xmlns:a16="http://schemas.microsoft.com/office/drawing/2014/main" id="{CE4FCBA8-0D8E-4B27-BB9A-0199EFA3433B}"/>
                  </a:ext>
                </a:extLst>
              </p:cNvPr>
              <p:cNvSpPr txBox="1"/>
              <p:nvPr/>
            </p:nvSpPr>
            <p:spPr>
              <a:xfrm>
                <a:off x="6840966" y="2547105"/>
                <a:ext cx="3310134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1100" b="1" dirty="0"/>
                  <a:t>High price</a:t>
                </a:r>
                <a:endParaRPr lang="id-ID" sz="1100" b="1" dirty="0"/>
              </a:p>
            </p:txBody>
          </p:sp>
          <p:sp>
            <p:nvSpPr>
              <p:cNvPr id="23" name="îṡļíḍé">
                <a:extLst>
                  <a:ext uri="{FF2B5EF4-FFF2-40B4-BE49-F238E27FC236}">
                    <a16:creationId xmlns:a16="http://schemas.microsoft.com/office/drawing/2014/main" id="{95F404DE-7374-436C-9C40-4EBE08C0D2B9}"/>
                  </a:ext>
                </a:extLst>
              </p:cNvPr>
              <p:cNvSpPr/>
              <p:nvPr/>
            </p:nvSpPr>
            <p:spPr bwMode="auto">
              <a:xfrm>
                <a:off x="6840966" y="2961887"/>
                <a:ext cx="3845992" cy="414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 b="1" dirty="0"/>
                  <a:t>Higher application standard</a:t>
                </a:r>
              </a:p>
            </p:txBody>
          </p:sp>
        </p:grpSp>
        <p:grpSp>
          <p:nvGrpSpPr>
            <p:cNvPr id="16" name="ïṣļïḑê">
              <a:extLst>
                <a:ext uri="{FF2B5EF4-FFF2-40B4-BE49-F238E27FC236}">
                  <a16:creationId xmlns:a16="http://schemas.microsoft.com/office/drawing/2014/main" id="{D8870754-FD3C-4F85-99E4-A64D9034F486}"/>
                </a:ext>
              </a:extLst>
            </p:cNvPr>
            <p:cNvGrpSpPr/>
            <p:nvPr/>
          </p:nvGrpSpPr>
          <p:grpSpPr>
            <a:xfrm>
              <a:off x="6840965" y="3995821"/>
              <a:ext cx="3845991" cy="682094"/>
              <a:chOff x="6840965" y="2694571"/>
              <a:chExt cx="3845991" cy="682094"/>
            </a:xfrm>
          </p:grpSpPr>
          <p:sp>
            <p:nvSpPr>
              <p:cNvPr id="20" name="ï$lîḑe">
                <a:extLst>
                  <a:ext uri="{FF2B5EF4-FFF2-40B4-BE49-F238E27FC236}">
                    <a16:creationId xmlns:a16="http://schemas.microsoft.com/office/drawing/2014/main" id="{5AF321B1-49C2-40ED-A64B-E33F1D8DAEEB}"/>
                  </a:ext>
                </a:extLst>
              </p:cNvPr>
              <p:cNvSpPr txBox="1"/>
              <p:nvPr/>
            </p:nvSpPr>
            <p:spPr>
              <a:xfrm>
                <a:off x="6868100" y="2694571"/>
                <a:ext cx="3590296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1400" b="1" dirty="0"/>
                  <a:t>690s is vey good but less consumed</a:t>
                </a:r>
                <a:endParaRPr lang="id-ID" sz="1400" b="1" dirty="0"/>
              </a:p>
            </p:txBody>
          </p:sp>
          <p:sp>
            <p:nvSpPr>
              <p:cNvPr id="21" name="íšḻïḍê">
                <a:extLst>
                  <a:ext uri="{FF2B5EF4-FFF2-40B4-BE49-F238E27FC236}">
                    <a16:creationId xmlns:a16="http://schemas.microsoft.com/office/drawing/2014/main" id="{94D293BF-7B7B-4415-BE36-23C6878CD2F0}"/>
                  </a:ext>
                </a:extLst>
              </p:cNvPr>
              <p:cNvSpPr/>
              <p:nvPr/>
            </p:nvSpPr>
            <p:spPr bwMode="auto">
              <a:xfrm>
                <a:off x="6840965" y="2961887"/>
                <a:ext cx="3845991" cy="414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en-US" altLang="zh-CN" sz="1100" dirty="0"/>
              </a:p>
            </p:txBody>
          </p:sp>
        </p:grpSp>
        <p:sp>
          <p:nvSpPr>
            <p:cNvPr id="18" name="íṣļïḓê">
              <a:extLst>
                <a:ext uri="{FF2B5EF4-FFF2-40B4-BE49-F238E27FC236}">
                  <a16:creationId xmlns:a16="http://schemas.microsoft.com/office/drawing/2014/main" id="{D8BFCFE8-B84D-46EC-8694-0632B32EFC05}"/>
                </a:ext>
              </a:extLst>
            </p:cNvPr>
            <p:cNvSpPr txBox="1"/>
            <p:nvPr/>
          </p:nvSpPr>
          <p:spPr>
            <a:xfrm>
              <a:off x="6840966" y="5244362"/>
              <a:ext cx="3310134" cy="41477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400" b="1" dirty="0"/>
                <a:t>CMP has vey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strong performance and lower price </a:t>
              </a:r>
              <a:endParaRPr lang="id-ID" sz="1400" b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5893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7E4018-C5C1-4DDA-8B47-8548034A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854" y="2631147"/>
            <a:ext cx="4941387" cy="65679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分析结论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2E6BE9-48A9-4687-8BF6-82DE5DA4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2856" y="3287939"/>
            <a:ext cx="4941386" cy="1315909"/>
          </a:xfrm>
        </p:spPr>
        <p:txBody>
          <a:bodyPr/>
          <a:lstStyle/>
          <a:p>
            <a:pPr lvl="0"/>
            <a:r>
              <a:rPr lang="en-US" altLang="zh-CN" dirty="0" err="1">
                <a:cs typeface="+mn-ea"/>
                <a:sym typeface="+mn-lt"/>
              </a:rPr>
              <a:t>Recommenddations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71497-5F0D-40D9-8FA7-8D26013615CA}"/>
              </a:ext>
            </a:extLst>
          </p:cNvPr>
          <p:cNvSpPr txBox="1"/>
          <p:nvPr/>
        </p:nvSpPr>
        <p:spPr>
          <a:xfrm>
            <a:off x="4446958" y="2760134"/>
            <a:ext cx="992775" cy="1108607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cs typeface="+mn-ea"/>
                <a:sym typeface="+mn-lt"/>
              </a:rPr>
              <a:t>0</a:t>
            </a:r>
            <a:r>
              <a:rPr lang="en-US" altLang="zh-CN" sz="100" spc="1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cs typeface="+mn-ea"/>
                <a:sym typeface="+mn-lt"/>
              </a:rPr>
              <a:t>4</a:t>
            </a:r>
            <a:endParaRPr lang="zh-CN" altLang="en-US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050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7E4018-C5C1-4DDA-8B47-8548034A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854" y="2631147"/>
            <a:ext cx="4941387" cy="65679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Background &amp; Purpose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2E6BE9-48A9-4687-8BF6-82DE5DA4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2856" y="3287939"/>
            <a:ext cx="4941386" cy="1315909"/>
          </a:xfrm>
        </p:spPr>
        <p:txBody>
          <a:bodyPr/>
          <a:lstStyle/>
          <a:p>
            <a:pPr lvl="0"/>
            <a:r>
              <a:rPr lang="en-US" altLang="zh-CN" dirty="0">
                <a:cs typeface="+mn-ea"/>
                <a:sym typeface="+mn-lt"/>
              </a:rPr>
              <a:t>Evaluate the in-service performance of the </a:t>
            </a:r>
            <a:r>
              <a:rPr lang="en-US" altLang="zh-CN" dirty="0" err="1">
                <a:cs typeface="+mn-ea"/>
                <a:sym typeface="+mn-lt"/>
              </a:rPr>
              <a:t>Jotaguard</a:t>
            </a:r>
            <a:r>
              <a:rPr lang="en-US" altLang="zh-CN" dirty="0">
                <a:cs typeface="+mn-ea"/>
                <a:sym typeface="+mn-lt"/>
              </a:rPr>
              <a:t> Series and support the SAR &amp;Marketing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988222-5239-4017-AE75-555766CE5FBB}"/>
              </a:ext>
            </a:extLst>
          </p:cNvPr>
          <p:cNvSpPr txBox="1"/>
          <p:nvPr/>
        </p:nvSpPr>
        <p:spPr>
          <a:xfrm>
            <a:off x="4446958" y="2760134"/>
            <a:ext cx="992775" cy="1108607"/>
          </a:xfrm>
          <a:custGeom>
            <a:avLst/>
            <a:gdLst/>
            <a:ahLst/>
            <a:cxnLst/>
            <a:rect l="l" t="t" r="r" b="b"/>
            <a:pathLst>
              <a:path w="992775" h="1108607">
                <a:moveTo>
                  <a:pt x="205912" y="118013"/>
                </a:moveTo>
                <a:cubicBezTo>
                  <a:pt x="180856" y="118013"/>
                  <a:pt x="160132" y="127311"/>
                  <a:pt x="143739" y="145907"/>
                </a:cubicBezTo>
                <a:cubicBezTo>
                  <a:pt x="127346" y="164503"/>
                  <a:pt x="114351" y="192636"/>
                  <a:pt x="104755" y="230304"/>
                </a:cubicBezTo>
                <a:cubicBezTo>
                  <a:pt x="95693" y="265589"/>
                  <a:pt x="89495" y="311602"/>
                  <a:pt x="86163" y="368344"/>
                </a:cubicBezTo>
                <a:cubicBezTo>
                  <a:pt x="82831" y="425085"/>
                  <a:pt x="81166" y="487310"/>
                  <a:pt x="81166" y="555019"/>
                </a:cubicBezTo>
                <a:cubicBezTo>
                  <a:pt x="81166" y="629403"/>
                  <a:pt x="82632" y="691628"/>
                  <a:pt x="85564" y="741694"/>
                </a:cubicBezTo>
                <a:cubicBezTo>
                  <a:pt x="88496" y="791760"/>
                  <a:pt x="94760" y="836581"/>
                  <a:pt x="104356" y="876157"/>
                </a:cubicBezTo>
                <a:cubicBezTo>
                  <a:pt x="113152" y="913349"/>
                  <a:pt x="125613" y="941720"/>
                  <a:pt x="141740" y="961270"/>
                </a:cubicBezTo>
                <a:cubicBezTo>
                  <a:pt x="157866" y="980819"/>
                  <a:pt x="179257" y="990594"/>
                  <a:pt x="205912" y="990594"/>
                </a:cubicBezTo>
                <a:cubicBezTo>
                  <a:pt x="230968" y="990594"/>
                  <a:pt x="251759" y="981296"/>
                  <a:pt x="268285" y="962700"/>
                </a:cubicBezTo>
                <a:cubicBezTo>
                  <a:pt x="284812" y="944104"/>
                  <a:pt x="297606" y="915972"/>
                  <a:pt x="306669" y="878303"/>
                </a:cubicBezTo>
                <a:cubicBezTo>
                  <a:pt x="315998" y="839680"/>
                  <a:pt x="322329" y="794263"/>
                  <a:pt x="325661" y="742052"/>
                </a:cubicBezTo>
                <a:cubicBezTo>
                  <a:pt x="328993" y="689840"/>
                  <a:pt x="330659" y="627019"/>
                  <a:pt x="330659" y="553588"/>
                </a:cubicBezTo>
                <a:cubicBezTo>
                  <a:pt x="330659" y="481112"/>
                  <a:pt x="328993" y="418171"/>
                  <a:pt x="325661" y="364768"/>
                </a:cubicBezTo>
                <a:cubicBezTo>
                  <a:pt x="322329" y="311364"/>
                  <a:pt x="315865" y="266066"/>
                  <a:pt x="306269" y="228874"/>
                </a:cubicBezTo>
                <a:cubicBezTo>
                  <a:pt x="296940" y="192159"/>
                  <a:pt x="284212" y="164503"/>
                  <a:pt x="268085" y="145907"/>
                </a:cubicBezTo>
                <a:cubicBezTo>
                  <a:pt x="251959" y="127311"/>
                  <a:pt x="231235" y="118013"/>
                  <a:pt x="205912" y="118013"/>
                </a:cubicBezTo>
                <a:close/>
                <a:moveTo>
                  <a:pt x="809254" y="17881"/>
                </a:moveTo>
                <a:cubicBezTo>
                  <a:pt x="829912" y="17881"/>
                  <a:pt x="850569" y="17881"/>
                  <a:pt x="871227" y="17881"/>
                </a:cubicBezTo>
                <a:cubicBezTo>
                  <a:pt x="871227" y="337827"/>
                  <a:pt x="871227" y="657774"/>
                  <a:pt x="871227" y="977720"/>
                </a:cubicBezTo>
                <a:cubicBezTo>
                  <a:pt x="911743" y="977720"/>
                  <a:pt x="952259" y="977720"/>
                  <a:pt x="992775" y="977720"/>
                </a:cubicBezTo>
                <a:cubicBezTo>
                  <a:pt x="992775" y="1013958"/>
                  <a:pt x="992775" y="1050197"/>
                  <a:pt x="992775" y="1086435"/>
                </a:cubicBezTo>
                <a:cubicBezTo>
                  <a:pt x="885355" y="1086435"/>
                  <a:pt x="777934" y="1086435"/>
                  <a:pt x="670513" y="1086435"/>
                </a:cubicBezTo>
                <a:cubicBezTo>
                  <a:pt x="670513" y="1050197"/>
                  <a:pt x="670513" y="1013958"/>
                  <a:pt x="670513" y="977720"/>
                </a:cubicBezTo>
                <a:cubicBezTo>
                  <a:pt x="711829" y="977720"/>
                  <a:pt x="753144" y="977720"/>
                  <a:pt x="794460" y="977720"/>
                </a:cubicBezTo>
                <a:cubicBezTo>
                  <a:pt x="794460" y="739787"/>
                  <a:pt x="794460" y="501853"/>
                  <a:pt x="794460" y="263920"/>
                </a:cubicBezTo>
                <a:cubicBezTo>
                  <a:pt x="753144" y="263920"/>
                  <a:pt x="711829" y="263920"/>
                  <a:pt x="670513" y="263920"/>
                </a:cubicBezTo>
                <a:cubicBezTo>
                  <a:pt x="670513" y="231496"/>
                  <a:pt x="670513" y="199073"/>
                  <a:pt x="670513" y="166649"/>
                </a:cubicBezTo>
                <a:cubicBezTo>
                  <a:pt x="687306" y="166649"/>
                  <a:pt x="705298" y="164145"/>
                  <a:pt x="724490" y="159139"/>
                </a:cubicBezTo>
                <a:cubicBezTo>
                  <a:pt x="743682" y="154132"/>
                  <a:pt x="758209" y="146861"/>
                  <a:pt x="768071" y="137324"/>
                </a:cubicBezTo>
                <a:cubicBezTo>
                  <a:pt x="780333" y="125404"/>
                  <a:pt x="789995" y="110265"/>
                  <a:pt x="797059" y="91907"/>
                </a:cubicBezTo>
                <a:cubicBezTo>
                  <a:pt x="804123" y="73550"/>
                  <a:pt x="808188" y="48874"/>
                  <a:pt x="809254" y="17881"/>
                </a:cubicBezTo>
                <a:close/>
                <a:moveTo>
                  <a:pt x="205912" y="0"/>
                </a:moveTo>
                <a:cubicBezTo>
                  <a:pt x="277348" y="0"/>
                  <a:pt x="329526" y="45894"/>
                  <a:pt x="362445" y="137682"/>
                </a:cubicBezTo>
                <a:cubicBezTo>
                  <a:pt x="395364" y="229470"/>
                  <a:pt x="411824" y="368105"/>
                  <a:pt x="411824" y="553588"/>
                </a:cubicBezTo>
                <a:cubicBezTo>
                  <a:pt x="411824" y="744793"/>
                  <a:pt x="395098" y="885098"/>
                  <a:pt x="361645" y="974501"/>
                </a:cubicBezTo>
                <a:cubicBezTo>
                  <a:pt x="328193" y="1063905"/>
                  <a:pt x="276282" y="1108607"/>
                  <a:pt x="205912" y="1108607"/>
                </a:cubicBezTo>
                <a:cubicBezTo>
                  <a:pt x="134476" y="1108607"/>
                  <a:pt x="82298" y="1063309"/>
                  <a:pt x="49379" y="972713"/>
                </a:cubicBezTo>
                <a:cubicBezTo>
                  <a:pt x="16460" y="882117"/>
                  <a:pt x="0" y="742886"/>
                  <a:pt x="0" y="555019"/>
                </a:cubicBezTo>
                <a:cubicBezTo>
                  <a:pt x="0" y="365721"/>
                  <a:pt x="16660" y="225894"/>
                  <a:pt x="49979" y="135536"/>
                </a:cubicBezTo>
                <a:cubicBezTo>
                  <a:pt x="83298" y="45179"/>
                  <a:pt x="135276" y="0"/>
                  <a:pt x="2059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46959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E0CCF-B4D7-497F-9C6C-D3C86249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Recommendations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14AC0-4E99-46BC-995F-136C89695431}"/>
              </a:ext>
            </a:extLst>
          </p:cNvPr>
          <p:cNvSpPr txBox="1"/>
          <p:nvPr/>
        </p:nvSpPr>
        <p:spPr>
          <a:xfrm>
            <a:off x="790113" y="1376039"/>
            <a:ext cx="81940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/>
              <a:t>Suggest the customer to use </a:t>
            </a:r>
            <a:r>
              <a:rPr lang="en-US" altLang="zh-CN" sz="1400" dirty="0" err="1"/>
              <a:t>Jotaguard</a:t>
            </a:r>
            <a:r>
              <a:rPr lang="en-US" altLang="zh-CN" sz="1400" dirty="0"/>
              <a:t> more especially the </a:t>
            </a:r>
            <a:r>
              <a:rPr lang="en-US" altLang="zh-CN" sz="1400" dirty="0" err="1"/>
              <a:t>jotagurd</a:t>
            </a:r>
            <a:r>
              <a:rPr lang="en-US" altLang="zh-CN" sz="1400" dirty="0"/>
              <a:t> 690s as it has very good performance in cargo hold. With the performance pictures to be used</a:t>
            </a:r>
          </a:p>
          <a:p>
            <a:pPr marL="342900" indent="-342900">
              <a:buAutoNum type="arabicPeriod"/>
            </a:pPr>
            <a:r>
              <a:rPr lang="en-US" altLang="zh-CN" sz="1400" dirty="0"/>
              <a:t>Recommend the customer if it carried type D often using  </a:t>
            </a:r>
            <a:r>
              <a:rPr lang="en-US" altLang="zh-CN" sz="1400" dirty="0" err="1"/>
              <a:t>jotaguard</a:t>
            </a:r>
            <a:r>
              <a:rPr lang="en-US" altLang="zh-CN" sz="1400" dirty="0"/>
              <a:t> 630&amp;660 as it has the best performance in the scoring.</a:t>
            </a:r>
          </a:p>
          <a:p>
            <a:pPr marL="342900" indent="-342900">
              <a:buAutoNum type="arabicPeriod"/>
            </a:pPr>
            <a:r>
              <a:rPr lang="en-US" altLang="zh-CN" sz="1400" dirty="0"/>
              <a:t>Kansai &amp; </a:t>
            </a:r>
            <a:r>
              <a:rPr lang="en-US" altLang="zh-CN" sz="1400" dirty="0" err="1"/>
              <a:t>oldendorff</a:t>
            </a:r>
            <a:r>
              <a:rPr lang="en-US" altLang="zh-CN" sz="1400" dirty="0"/>
              <a:t> preferred to use </a:t>
            </a:r>
            <a:r>
              <a:rPr lang="en-US" altLang="zh-CN" sz="1400" dirty="0" err="1"/>
              <a:t>jotaguard</a:t>
            </a:r>
            <a:r>
              <a:rPr lang="en-US" altLang="zh-CN" sz="1400" dirty="0"/>
              <a:t>, we can increase the </a:t>
            </a:r>
            <a:r>
              <a:rPr lang="en-US" altLang="zh-CN" sz="1400" dirty="0" err="1"/>
              <a:t>jotaguard</a:t>
            </a:r>
            <a:r>
              <a:rPr lang="en-US" altLang="zh-CN" sz="1400" dirty="0"/>
              <a:t> 690s sales.</a:t>
            </a:r>
          </a:p>
          <a:p>
            <a:pPr marL="342900" indent="-342900">
              <a:buAutoNum type="arabicPeriod"/>
            </a:pPr>
            <a:endParaRPr lang="zh-CN" altLang="en-US" sz="1400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46E0A20-5C6B-4384-93F4-526E98AF53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496996"/>
              </p:ext>
            </p:extLst>
          </p:nvPr>
        </p:nvGraphicFramePr>
        <p:xfrm>
          <a:off x="8984202" y="1623808"/>
          <a:ext cx="28162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包装程序外壳对象" showAsIcon="1" r:id="rId3" imgW="2816280" imgH="552600" progId="Package">
                  <p:embed/>
                </p:oleObj>
              </mc:Choice>
              <mc:Fallback>
                <p:oleObj name="包装程序外壳对象" showAsIcon="1" r:id="rId3" imgW="2816280" imgH="552600" progId="Package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5FC176DF-99B1-4D7B-9903-AFF255B535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84202" y="1623808"/>
                        <a:ext cx="2816225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F8599B23-6497-470C-88EB-D8A525E44CA9}"/>
              </a:ext>
            </a:extLst>
          </p:cNvPr>
          <p:cNvSpPr/>
          <p:nvPr/>
        </p:nvSpPr>
        <p:spPr>
          <a:xfrm>
            <a:off x="8407631" y="1709477"/>
            <a:ext cx="1544715" cy="149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36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Thanks</a:t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E1A9B3-9F63-4EEA-B328-EE8D1D07E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cs typeface="+mn-ea"/>
                <a:sym typeface="+mn-lt"/>
              </a:rPr>
              <a:t>10.2019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A90978-B9F9-47E3-86A3-725F5CF79B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cs typeface="+mn-ea"/>
                <a:sym typeface="+mn-lt"/>
              </a:rPr>
              <a:t>Victor wang</a:t>
            </a:r>
            <a:endParaRPr lang="zh-CN" altLang="en-US" dirty="0"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D4A12-404D-4C33-9755-8C9B57DA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DEE599-A5F2-4077-A5A6-1595AB55B4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5" name="#2648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94DDD05-CC5E-4287-8949-49CCDAEBC687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131815" y="1454446"/>
            <a:ext cx="10393434" cy="4355508"/>
            <a:chOff x="1131815" y="1454446"/>
            <a:chExt cx="10393434" cy="4355508"/>
          </a:xfrm>
        </p:grpSpPr>
        <p:sp>
          <p:nvSpPr>
            <p:cNvPr id="6" name="ïṥḻîďê">
              <a:extLst>
                <a:ext uri="{FF2B5EF4-FFF2-40B4-BE49-F238E27FC236}">
                  <a16:creationId xmlns:a16="http://schemas.microsoft.com/office/drawing/2014/main" id="{B40F5E8D-FBEB-4054-86D5-66BEF7C4392C}"/>
                </a:ext>
              </a:extLst>
            </p:cNvPr>
            <p:cNvSpPr txBox="1"/>
            <p:nvPr/>
          </p:nvSpPr>
          <p:spPr>
            <a:xfrm>
              <a:off x="9529482" y="1685289"/>
              <a:ext cx="1989418" cy="64025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 defTabSz="609585">
                <a:lnSpc>
                  <a:spcPct val="150000"/>
                </a:lnSpc>
                <a:spcBef>
                  <a:spcPct val="0"/>
                </a:spcBef>
                <a:defRPr sz="1100"/>
              </a:lvl1pPr>
              <a:lvl2pPr marL="609585" defTabSz="609585">
                <a:defRPr sz="2400"/>
              </a:lvl2pPr>
              <a:lvl3pPr marL="1219170" defTabSz="609585">
                <a:defRPr sz="2400"/>
              </a:lvl3pPr>
              <a:lvl4pPr marL="1828754" defTabSz="609585">
                <a:defRPr sz="2400"/>
              </a:lvl4pPr>
              <a:lvl5pPr marL="2438339" defTabSz="609585">
                <a:defRPr sz="2400"/>
              </a:lvl5pPr>
              <a:lvl6pPr marL="3047924" defTabSz="609585">
                <a:defRPr sz="2400"/>
              </a:lvl6pPr>
              <a:lvl7pPr marL="3657509" defTabSz="609585">
                <a:defRPr sz="2400"/>
              </a:lvl7pPr>
              <a:lvl8pPr marL="4267093" defTabSz="609585">
                <a:defRPr sz="2400"/>
              </a:lvl8pPr>
              <a:lvl9pPr marL="4876678" defTabSz="609585">
                <a:defRPr sz="2400"/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Jotaguard</a:t>
              </a:r>
              <a:r>
                <a:rPr lang="en-US" altLang="zh-CN" dirty="0"/>
                <a:t>  600 Series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zh-CN" dirty="0"/>
                <a:t>630,660,690,690S</a:t>
              </a:r>
            </a:p>
          </p:txBody>
        </p:sp>
        <p:sp>
          <p:nvSpPr>
            <p:cNvPr id="7" name="îṡļídé">
              <a:extLst>
                <a:ext uri="{FF2B5EF4-FFF2-40B4-BE49-F238E27FC236}">
                  <a16:creationId xmlns:a16="http://schemas.microsoft.com/office/drawing/2014/main" id="{B40F5E8D-FBEB-4054-86D5-66BEF7C4392C}"/>
                </a:ext>
              </a:extLst>
            </p:cNvPr>
            <p:cNvSpPr txBox="1"/>
            <p:nvPr/>
          </p:nvSpPr>
          <p:spPr>
            <a:xfrm>
              <a:off x="9529482" y="2556391"/>
              <a:ext cx="1989418" cy="64025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 defTabSz="609585">
                <a:lnSpc>
                  <a:spcPct val="150000"/>
                </a:lnSpc>
                <a:spcBef>
                  <a:spcPct val="0"/>
                </a:spcBef>
                <a:defRPr sz="1100"/>
              </a:lvl1pPr>
              <a:lvl2pPr marL="609585" defTabSz="609585">
                <a:defRPr sz="2400"/>
              </a:lvl2pPr>
              <a:lvl3pPr marL="1219170" defTabSz="609585">
                <a:defRPr sz="2400"/>
              </a:lvl3pPr>
              <a:lvl4pPr marL="1828754" defTabSz="609585">
                <a:defRPr sz="2400"/>
              </a:lvl4pPr>
              <a:lvl5pPr marL="2438339" defTabSz="609585">
                <a:defRPr sz="2400"/>
              </a:lvl5pPr>
              <a:lvl6pPr marL="3047924" defTabSz="609585">
                <a:defRPr sz="2400"/>
              </a:lvl6pPr>
              <a:lvl7pPr marL="3657509" defTabSz="609585">
                <a:defRPr sz="2400"/>
              </a:lvl7pPr>
              <a:lvl8pPr marL="4267093" defTabSz="609585">
                <a:defRPr sz="2400"/>
              </a:lvl8pPr>
              <a:lvl9pPr marL="4876678" defTabSz="609585">
                <a:defRPr sz="2400"/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Jotamastic</a:t>
              </a:r>
              <a:r>
                <a:rPr lang="en-US" altLang="zh-CN" dirty="0"/>
                <a:t> Series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zh-CN" dirty="0"/>
                <a:t>80,87,90</a:t>
              </a:r>
            </a:p>
          </p:txBody>
        </p:sp>
        <p:sp>
          <p:nvSpPr>
            <p:cNvPr id="8" name="íṩ1îḓé">
              <a:extLst>
                <a:ext uri="{FF2B5EF4-FFF2-40B4-BE49-F238E27FC236}">
                  <a16:creationId xmlns:a16="http://schemas.microsoft.com/office/drawing/2014/main" id="{B40F5E8D-FBEB-4054-86D5-66BEF7C4392C}"/>
                </a:ext>
              </a:extLst>
            </p:cNvPr>
            <p:cNvSpPr txBox="1"/>
            <p:nvPr/>
          </p:nvSpPr>
          <p:spPr>
            <a:xfrm>
              <a:off x="9529482" y="3427492"/>
              <a:ext cx="1989418" cy="64025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 defTabSz="609585">
                <a:lnSpc>
                  <a:spcPct val="150000"/>
                </a:lnSpc>
                <a:spcBef>
                  <a:spcPct val="0"/>
                </a:spcBef>
                <a:defRPr sz="1100"/>
              </a:lvl1pPr>
              <a:lvl2pPr marL="609585" defTabSz="609585">
                <a:defRPr sz="2400"/>
              </a:lvl2pPr>
              <a:lvl3pPr marL="1219170" defTabSz="609585">
                <a:defRPr sz="2400"/>
              </a:lvl3pPr>
              <a:lvl4pPr marL="1828754" defTabSz="609585">
                <a:defRPr sz="2400"/>
              </a:lvl4pPr>
              <a:lvl5pPr marL="2438339" defTabSz="609585">
                <a:defRPr sz="2400"/>
              </a:lvl5pPr>
              <a:lvl6pPr marL="3047924" defTabSz="609585">
                <a:defRPr sz="2400"/>
              </a:lvl6pPr>
              <a:lvl7pPr marL="3657509" defTabSz="609585">
                <a:defRPr sz="2400"/>
              </a:lvl7pPr>
              <a:lvl8pPr marL="4267093" defTabSz="609585">
                <a:defRPr sz="2400"/>
              </a:lvl8pPr>
              <a:lvl9pPr marL="4876678" defTabSz="609585">
                <a:defRPr sz="2400"/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Jotacote</a:t>
              </a:r>
              <a:r>
                <a:rPr lang="en-US" altLang="zh-CN" dirty="0"/>
                <a:t> Universal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Jotaprime</a:t>
              </a:r>
              <a:r>
                <a:rPr lang="en-US" altLang="zh-CN" dirty="0"/>
                <a:t> 500</a:t>
              </a:r>
            </a:p>
          </p:txBody>
        </p:sp>
        <p:sp>
          <p:nvSpPr>
            <p:cNvPr id="9" name="iṡľiḑè">
              <a:extLst>
                <a:ext uri="{FF2B5EF4-FFF2-40B4-BE49-F238E27FC236}">
                  <a16:creationId xmlns:a16="http://schemas.microsoft.com/office/drawing/2014/main" id="{B40F5E8D-FBEB-4054-86D5-66BEF7C4392C}"/>
                </a:ext>
              </a:extLst>
            </p:cNvPr>
            <p:cNvSpPr txBox="1"/>
            <p:nvPr/>
          </p:nvSpPr>
          <p:spPr>
            <a:xfrm>
              <a:off x="9529482" y="4298594"/>
              <a:ext cx="1989418" cy="64025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 defTabSz="609585">
                <a:lnSpc>
                  <a:spcPct val="150000"/>
                </a:lnSpc>
                <a:spcBef>
                  <a:spcPct val="0"/>
                </a:spcBef>
                <a:defRPr sz="1100"/>
              </a:lvl1pPr>
              <a:lvl2pPr marL="609585" defTabSz="609585">
                <a:defRPr sz="2400"/>
              </a:lvl2pPr>
              <a:lvl3pPr marL="1219170" defTabSz="609585">
                <a:defRPr sz="2400"/>
              </a:lvl3pPr>
              <a:lvl4pPr marL="1828754" defTabSz="609585">
                <a:defRPr sz="2400"/>
              </a:lvl4pPr>
              <a:lvl5pPr marL="2438339" defTabSz="609585">
                <a:defRPr sz="2400"/>
              </a:lvl5pPr>
              <a:lvl6pPr marL="3047924" defTabSz="609585">
                <a:defRPr sz="2400"/>
              </a:lvl6pPr>
              <a:lvl7pPr marL="3657509" defTabSz="609585">
                <a:defRPr sz="2400"/>
              </a:lvl7pPr>
              <a:lvl8pPr marL="4267093" defTabSz="609585">
                <a:defRPr sz="2400"/>
              </a:lvl8pPr>
              <a:lvl9pPr marL="4876678" defTabSz="609585">
                <a:defRPr sz="2400"/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Penguard</a:t>
              </a:r>
              <a:r>
                <a:rPr lang="en-US" altLang="zh-CN" dirty="0"/>
                <a:t> FC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Primastic</a:t>
              </a:r>
              <a:endParaRPr lang="en-US" altLang="zh-CN" dirty="0"/>
            </a:p>
          </p:txBody>
        </p:sp>
        <p:sp>
          <p:nvSpPr>
            <p:cNvPr id="10" name="íŝľïďê">
              <a:extLst>
                <a:ext uri="{FF2B5EF4-FFF2-40B4-BE49-F238E27FC236}">
                  <a16:creationId xmlns:a16="http://schemas.microsoft.com/office/drawing/2014/main" id="{B40F5E8D-FBEB-4054-86D5-66BEF7C4392C}"/>
                </a:ext>
              </a:extLst>
            </p:cNvPr>
            <p:cNvSpPr txBox="1"/>
            <p:nvPr/>
          </p:nvSpPr>
          <p:spPr>
            <a:xfrm>
              <a:off x="9529482" y="5169695"/>
              <a:ext cx="1989418" cy="64025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 defTabSz="609585">
                <a:lnSpc>
                  <a:spcPct val="150000"/>
                </a:lnSpc>
                <a:spcBef>
                  <a:spcPct val="0"/>
                </a:spcBef>
                <a:defRPr sz="1100"/>
              </a:lvl1pPr>
              <a:lvl2pPr marL="609585" defTabSz="609585">
                <a:defRPr sz="2400"/>
              </a:lvl2pPr>
              <a:lvl3pPr marL="1219170" defTabSz="609585">
                <a:defRPr sz="2400"/>
              </a:lvl3pPr>
              <a:lvl4pPr marL="1828754" defTabSz="609585">
                <a:defRPr sz="2400"/>
              </a:lvl4pPr>
              <a:lvl5pPr marL="2438339" defTabSz="609585">
                <a:defRPr sz="2400"/>
              </a:lvl5pPr>
              <a:lvl6pPr marL="3047924" defTabSz="609585">
                <a:defRPr sz="2400"/>
              </a:lvl6pPr>
              <a:lvl7pPr marL="3657509" defTabSz="609585">
                <a:defRPr sz="2400"/>
              </a:lvl7pPr>
              <a:lvl8pPr marL="4267093" defTabSz="609585">
                <a:defRPr sz="2400"/>
              </a:lvl8pPr>
              <a:lvl9pPr marL="4876678" defTabSz="609585">
                <a:defRPr sz="2400"/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zh-CN" dirty="0"/>
                <a:t>Others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12EF9EC-C15B-4B98-B7CD-2394A23598D6}"/>
                </a:ext>
              </a:extLst>
            </p:cNvPr>
            <p:cNvCxnSpPr>
              <a:stCxn id="16" idx="0"/>
            </p:cNvCxnSpPr>
            <p:nvPr/>
          </p:nvCxnSpPr>
          <p:spPr>
            <a:xfrm>
              <a:off x="5584411" y="2311620"/>
              <a:ext cx="593448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854D405-6149-4B1A-A46D-FDE561C09071}"/>
                </a:ext>
              </a:extLst>
            </p:cNvPr>
            <p:cNvCxnSpPr>
              <a:stCxn id="17" idx="0"/>
            </p:cNvCxnSpPr>
            <p:nvPr/>
          </p:nvCxnSpPr>
          <p:spPr>
            <a:xfrm>
              <a:off x="5085521" y="3196649"/>
              <a:ext cx="643972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E74001C-39C6-47EC-89AC-471CFB9051A8}"/>
                </a:ext>
              </a:extLst>
            </p:cNvPr>
            <p:cNvCxnSpPr>
              <a:stCxn id="18" idx="0"/>
            </p:cNvCxnSpPr>
            <p:nvPr/>
          </p:nvCxnSpPr>
          <p:spPr>
            <a:xfrm>
              <a:off x="4573933" y="4067751"/>
              <a:ext cx="694496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35D43F6-F652-473D-B6B7-82AE01D96B1B}"/>
                </a:ext>
              </a:extLst>
            </p:cNvPr>
            <p:cNvCxnSpPr>
              <a:stCxn id="19" idx="0"/>
            </p:cNvCxnSpPr>
            <p:nvPr/>
          </p:nvCxnSpPr>
          <p:spPr>
            <a:xfrm>
              <a:off x="4068694" y="4938852"/>
              <a:ext cx="745020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íşļíḋè">
              <a:extLst>
                <a:ext uri="{FF2B5EF4-FFF2-40B4-BE49-F238E27FC236}">
                  <a16:creationId xmlns:a16="http://schemas.microsoft.com/office/drawing/2014/main" id="{090CF475-913C-44E8-9102-2D4D3EDE5330}"/>
                </a:ext>
              </a:extLst>
            </p:cNvPr>
            <p:cNvSpPr/>
            <p:nvPr/>
          </p:nvSpPr>
          <p:spPr>
            <a:xfrm>
              <a:off x="5584411" y="1454446"/>
              <a:ext cx="1010478" cy="871102"/>
            </a:xfrm>
            <a:custGeom>
              <a:avLst/>
              <a:gdLst>
                <a:gd name="connsiteX0" fmla="*/ 543195 w 1086391"/>
                <a:gd name="connsiteY0" fmla="*/ 0 h 936544"/>
                <a:gd name="connsiteX1" fmla="*/ 1086391 w 1086391"/>
                <a:gd name="connsiteY1" fmla="*/ 936544 h 936544"/>
                <a:gd name="connsiteX2" fmla="*/ 0 w 1086391"/>
                <a:gd name="connsiteY2" fmla="*/ 936544 h 9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391" h="936544">
                  <a:moveTo>
                    <a:pt x="543195" y="0"/>
                  </a:moveTo>
                  <a:lnTo>
                    <a:pt x="1086391" y="936544"/>
                  </a:lnTo>
                  <a:lnTo>
                    <a:pt x="0" y="936544"/>
                  </a:lnTo>
                  <a:close/>
                </a:path>
              </a:pathLst>
            </a:custGeom>
            <a:solidFill>
              <a:schemeClr val="accent1"/>
            </a:solidFill>
            <a:ln w="5715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>
                <a:lnSpc>
                  <a:spcPct val="150000"/>
                </a:lnSpc>
              </a:pPr>
              <a:r>
                <a:rPr lang="en-US" altLang="zh-CN" sz="1000" i="1" u="sng" dirty="0">
                  <a:solidFill>
                    <a:schemeClr val="tx1"/>
                  </a:solidFill>
                </a:rPr>
                <a:t>Ultra Premium</a:t>
              </a:r>
              <a:endParaRPr lang="zh-CN" altLang="en-US" sz="1000" i="1" u="sng" dirty="0">
                <a:solidFill>
                  <a:schemeClr val="tx1"/>
                </a:solidFill>
              </a:endParaRPr>
            </a:p>
          </p:txBody>
        </p:sp>
        <p:sp>
          <p:nvSpPr>
            <p:cNvPr id="16" name="iṩḻíḑè">
              <a:extLst>
                <a:ext uri="{FF2B5EF4-FFF2-40B4-BE49-F238E27FC236}">
                  <a16:creationId xmlns:a16="http://schemas.microsoft.com/office/drawing/2014/main" id="{B37AAC28-2767-4AD5-9285-38D2F274B715}"/>
                </a:ext>
              </a:extLst>
            </p:cNvPr>
            <p:cNvSpPr/>
            <p:nvPr/>
          </p:nvSpPr>
          <p:spPr>
            <a:xfrm>
              <a:off x="5079172" y="2311620"/>
              <a:ext cx="2020956" cy="871102"/>
            </a:xfrm>
            <a:custGeom>
              <a:avLst/>
              <a:gdLst>
                <a:gd name="connsiteX0" fmla="*/ 543196 w 2172782"/>
                <a:gd name="connsiteY0" fmla="*/ 0 h 936544"/>
                <a:gd name="connsiteX1" fmla="*/ 1629587 w 2172782"/>
                <a:gd name="connsiteY1" fmla="*/ 0 h 936544"/>
                <a:gd name="connsiteX2" fmla="*/ 2172782 w 2172782"/>
                <a:gd name="connsiteY2" fmla="*/ 936544 h 936544"/>
                <a:gd name="connsiteX3" fmla="*/ 0 w 2172782"/>
                <a:gd name="connsiteY3" fmla="*/ 936544 h 9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2782" h="936544">
                  <a:moveTo>
                    <a:pt x="543196" y="0"/>
                  </a:moveTo>
                  <a:lnTo>
                    <a:pt x="1629587" y="0"/>
                  </a:lnTo>
                  <a:lnTo>
                    <a:pt x="2172782" y="936544"/>
                  </a:lnTo>
                  <a:lnTo>
                    <a:pt x="0" y="9365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5715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>
                <a:lnSpc>
                  <a:spcPct val="150000"/>
                </a:lnSpc>
              </a:pPr>
              <a:r>
                <a:rPr lang="en-US" altLang="zh-CN" sz="1400" i="1" u="sng" dirty="0">
                  <a:solidFill>
                    <a:schemeClr val="tx1"/>
                  </a:solidFill>
                </a:rPr>
                <a:t>Premium</a:t>
              </a:r>
              <a:endParaRPr lang="zh-CN" altLang="en-US" sz="1400" i="1" u="sng" dirty="0">
                <a:solidFill>
                  <a:schemeClr val="tx1"/>
                </a:solidFill>
              </a:endParaRPr>
            </a:p>
          </p:txBody>
        </p:sp>
        <p:sp>
          <p:nvSpPr>
            <p:cNvPr id="17" name="ïş1íḓè">
              <a:extLst>
                <a:ext uri="{FF2B5EF4-FFF2-40B4-BE49-F238E27FC236}">
                  <a16:creationId xmlns:a16="http://schemas.microsoft.com/office/drawing/2014/main" id="{B5EA54C9-042C-4C33-BA01-DCFD21137C6F}"/>
                </a:ext>
              </a:extLst>
            </p:cNvPr>
            <p:cNvSpPr/>
            <p:nvPr/>
          </p:nvSpPr>
          <p:spPr>
            <a:xfrm>
              <a:off x="4580283" y="3196649"/>
              <a:ext cx="3031433" cy="871102"/>
            </a:xfrm>
            <a:custGeom>
              <a:avLst/>
              <a:gdLst>
                <a:gd name="connsiteX0" fmla="*/ 543195 w 3259173"/>
                <a:gd name="connsiteY0" fmla="*/ 0 h 936544"/>
                <a:gd name="connsiteX1" fmla="*/ 2715977 w 3259173"/>
                <a:gd name="connsiteY1" fmla="*/ 0 h 936544"/>
                <a:gd name="connsiteX2" fmla="*/ 3259173 w 3259173"/>
                <a:gd name="connsiteY2" fmla="*/ 936544 h 936544"/>
                <a:gd name="connsiteX3" fmla="*/ 0 w 3259173"/>
                <a:gd name="connsiteY3" fmla="*/ 936544 h 9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9173" h="936544">
                  <a:moveTo>
                    <a:pt x="543195" y="0"/>
                  </a:moveTo>
                  <a:lnTo>
                    <a:pt x="2715977" y="0"/>
                  </a:lnTo>
                  <a:lnTo>
                    <a:pt x="3259173" y="936544"/>
                  </a:lnTo>
                  <a:lnTo>
                    <a:pt x="0" y="93654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715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>
                <a:lnSpc>
                  <a:spcPct val="150000"/>
                </a:lnSpc>
              </a:pPr>
              <a:r>
                <a:rPr lang="en-US" altLang="zh-CN" sz="100" i="1" u="sng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i="1" u="sng" dirty="0">
                  <a:solidFill>
                    <a:schemeClr val="tx1"/>
                  </a:solidFill>
                </a:rPr>
                <a:t>Qualified</a:t>
              </a:r>
              <a:endParaRPr lang="zh-CN" altLang="en-US" sz="1400" i="1" u="sng" dirty="0">
                <a:solidFill>
                  <a:schemeClr val="tx1"/>
                </a:solidFill>
              </a:endParaRPr>
            </a:p>
          </p:txBody>
        </p:sp>
        <p:sp>
          <p:nvSpPr>
            <p:cNvPr id="18" name="íṥ1iḍe">
              <a:extLst>
                <a:ext uri="{FF2B5EF4-FFF2-40B4-BE49-F238E27FC236}">
                  <a16:creationId xmlns:a16="http://schemas.microsoft.com/office/drawing/2014/main" id="{E7B93B60-9077-40A6-BFF8-8618F5A71991}"/>
                </a:ext>
              </a:extLst>
            </p:cNvPr>
            <p:cNvSpPr/>
            <p:nvPr/>
          </p:nvSpPr>
          <p:spPr>
            <a:xfrm>
              <a:off x="4068694" y="4067751"/>
              <a:ext cx="4041912" cy="871102"/>
            </a:xfrm>
            <a:custGeom>
              <a:avLst/>
              <a:gdLst>
                <a:gd name="connsiteX0" fmla="*/ 543196 w 4345565"/>
                <a:gd name="connsiteY0" fmla="*/ 0 h 936544"/>
                <a:gd name="connsiteX1" fmla="*/ 3802369 w 4345565"/>
                <a:gd name="connsiteY1" fmla="*/ 0 h 936544"/>
                <a:gd name="connsiteX2" fmla="*/ 4345565 w 4345565"/>
                <a:gd name="connsiteY2" fmla="*/ 936544 h 936544"/>
                <a:gd name="connsiteX3" fmla="*/ 0 w 4345565"/>
                <a:gd name="connsiteY3" fmla="*/ 936544 h 9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5565" h="936544">
                  <a:moveTo>
                    <a:pt x="543196" y="0"/>
                  </a:moveTo>
                  <a:lnTo>
                    <a:pt x="3802369" y="0"/>
                  </a:lnTo>
                  <a:lnTo>
                    <a:pt x="4345565" y="936544"/>
                  </a:lnTo>
                  <a:lnTo>
                    <a:pt x="0" y="9365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715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>
                <a:lnSpc>
                  <a:spcPct val="150000"/>
                </a:lnSpc>
              </a:pPr>
              <a:r>
                <a:rPr lang="en-US" altLang="zh-CN" sz="1400" i="1" u="sng" dirty="0">
                  <a:solidFill>
                    <a:schemeClr val="tx1"/>
                  </a:solidFill>
                </a:rPr>
                <a:t>Standard</a:t>
              </a:r>
              <a:endParaRPr lang="zh-CN" altLang="en-US" sz="1400" i="1" u="sng" dirty="0">
                <a:solidFill>
                  <a:schemeClr val="tx1"/>
                </a:solidFill>
              </a:endParaRPr>
            </a:p>
          </p:txBody>
        </p:sp>
        <p:sp>
          <p:nvSpPr>
            <p:cNvPr id="19" name="ïš1îḋe">
              <a:extLst>
                <a:ext uri="{FF2B5EF4-FFF2-40B4-BE49-F238E27FC236}">
                  <a16:creationId xmlns:a16="http://schemas.microsoft.com/office/drawing/2014/main" id="{658008E2-F90A-4709-8EA2-30E43AF2F824}"/>
                </a:ext>
              </a:extLst>
            </p:cNvPr>
            <p:cNvSpPr/>
            <p:nvPr/>
          </p:nvSpPr>
          <p:spPr>
            <a:xfrm>
              <a:off x="3563455" y="4938852"/>
              <a:ext cx="5052390" cy="871102"/>
            </a:xfrm>
            <a:custGeom>
              <a:avLst/>
              <a:gdLst>
                <a:gd name="connsiteX0" fmla="*/ 543196 w 5431956"/>
                <a:gd name="connsiteY0" fmla="*/ 0 h 936544"/>
                <a:gd name="connsiteX1" fmla="*/ 4888761 w 5431956"/>
                <a:gd name="connsiteY1" fmla="*/ 0 h 936544"/>
                <a:gd name="connsiteX2" fmla="*/ 5431956 w 5431956"/>
                <a:gd name="connsiteY2" fmla="*/ 936544 h 936544"/>
                <a:gd name="connsiteX3" fmla="*/ 0 w 5431956"/>
                <a:gd name="connsiteY3" fmla="*/ 936544 h 9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1956" h="936544">
                  <a:moveTo>
                    <a:pt x="543196" y="0"/>
                  </a:moveTo>
                  <a:lnTo>
                    <a:pt x="4888761" y="0"/>
                  </a:lnTo>
                  <a:lnTo>
                    <a:pt x="5431956" y="936544"/>
                  </a:lnTo>
                  <a:lnTo>
                    <a:pt x="0" y="93654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>
                <a:lnSpc>
                  <a:spcPct val="150000"/>
                </a:lnSpc>
              </a:pPr>
              <a:r>
                <a:rPr lang="en-US" altLang="zh-CN" sz="1400" i="1" u="sng" dirty="0">
                  <a:solidFill>
                    <a:schemeClr val="tx1"/>
                  </a:solidFill>
                </a:rPr>
                <a:t>Commercial</a:t>
              </a:r>
              <a:endParaRPr lang="zh-CN" altLang="en-US" sz="1400" i="1" u="sng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ïś1iḋé">
              <a:extLst>
                <a:ext uri="{FF2B5EF4-FFF2-40B4-BE49-F238E27FC236}">
                  <a16:creationId xmlns:a16="http://schemas.microsoft.com/office/drawing/2014/main" id="{9CE0AF94-9A6F-409A-9887-FAAB5693987B}"/>
                </a:ext>
              </a:extLst>
            </p:cNvPr>
            <p:cNvGrpSpPr/>
            <p:nvPr/>
          </p:nvGrpSpPr>
          <p:grpSpPr>
            <a:xfrm>
              <a:off x="1131815" y="1718329"/>
              <a:ext cx="2283738" cy="1728914"/>
              <a:chOff x="1131815" y="2154518"/>
              <a:chExt cx="2283738" cy="1728914"/>
            </a:xfrm>
          </p:grpSpPr>
          <p:grpSp>
            <p:nvGrpSpPr>
              <p:cNvPr id="26" name="iṣ1ïḍé">
                <a:extLst>
                  <a:ext uri="{FF2B5EF4-FFF2-40B4-BE49-F238E27FC236}">
                    <a16:creationId xmlns:a16="http://schemas.microsoft.com/office/drawing/2014/main" id="{A1B018FD-7E4A-404A-A2D4-836B578C5486}"/>
                  </a:ext>
                </a:extLst>
              </p:cNvPr>
              <p:cNvGrpSpPr/>
              <p:nvPr/>
            </p:nvGrpSpPr>
            <p:grpSpPr>
              <a:xfrm>
                <a:off x="1759263" y="2154518"/>
                <a:ext cx="1028842" cy="1028842"/>
                <a:chOff x="1781542" y="2092055"/>
                <a:chExt cx="1153768" cy="1153768"/>
              </a:xfrm>
            </p:grpSpPr>
            <p:sp>
              <p:nvSpPr>
                <p:cNvPr id="28" name="îṥľîḓe">
                  <a:extLst>
                    <a:ext uri="{FF2B5EF4-FFF2-40B4-BE49-F238E27FC236}">
                      <a16:creationId xmlns:a16="http://schemas.microsoft.com/office/drawing/2014/main" id="{4941DB0B-541B-4BA5-A5F1-25761DAB2518}"/>
                    </a:ext>
                  </a:extLst>
                </p:cNvPr>
                <p:cNvSpPr/>
                <p:nvPr/>
              </p:nvSpPr>
              <p:spPr>
                <a:xfrm>
                  <a:off x="1781542" y="2092055"/>
                  <a:ext cx="1153768" cy="1153768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islïḑè">
                  <a:extLst>
                    <a:ext uri="{FF2B5EF4-FFF2-40B4-BE49-F238E27FC236}">
                      <a16:creationId xmlns:a16="http://schemas.microsoft.com/office/drawing/2014/main" id="{76275079-18AE-42A1-9A55-589EC0DCC6C0}"/>
                    </a:ext>
                  </a:extLst>
                </p:cNvPr>
                <p:cNvSpPr/>
                <p:nvPr/>
              </p:nvSpPr>
              <p:spPr>
                <a:xfrm>
                  <a:off x="2096566" y="2379192"/>
                  <a:ext cx="523720" cy="579494"/>
                </a:xfrm>
                <a:custGeom>
                  <a:avLst/>
                  <a:gdLst>
                    <a:gd name="connsiteX0" fmla="*/ 481589 w 546670"/>
                    <a:gd name="connsiteY0" fmla="*/ 391913 h 604887"/>
                    <a:gd name="connsiteX1" fmla="*/ 451551 w 546670"/>
                    <a:gd name="connsiteY1" fmla="*/ 406688 h 604887"/>
                    <a:gd name="connsiteX2" fmla="*/ 375678 w 546670"/>
                    <a:gd name="connsiteY2" fmla="*/ 429906 h 604887"/>
                    <a:gd name="connsiteX3" fmla="*/ 352427 w 546670"/>
                    <a:gd name="connsiteY3" fmla="*/ 505670 h 604887"/>
                    <a:gd name="connsiteX4" fmla="*/ 337631 w 546670"/>
                    <a:gd name="connsiteY4" fmla="*/ 535554 h 604887"/>
                    <a:gd name="connsiteX5" fmla="*/ 481589 w 546670"/>
                    <a:gd name="connsiteY5" fmla="*/ 391913 h 604887"/>
                    <a:gd name="connsiteX6" fmla="*/ 384133 w 546670"/>
                    <a:gd name="connsiteY6" fmla="*/ 226609 h 604887"/>
                    <a:gd name="connsiteX7" fmla="*/ 388361 w 546670"/>
                    <a:gd name="connsiteY7" fmla="*/ 302373 h 604887"/>
                    <a:gd name="connsiteX8" fmla="*/ 384133 w 546670"/>
                    <a:gd name="connsiteY8" fmla="*/ 378137 h 604887"/>
                    <a:gd name="connsiteX9" fmla="*/ 432639 w 546670"/>
                    <a:gd name="connsiteY9" fmla="*/ 362029 h 604887"/>
                    <a:gd name="connsiteX10" fmla="*/ 498165 w 546670"/>
                    <a:gd name="connsiteY10" fmla="*/ 302373 h 604887"/>
                    <a:gd name="connsiteX11" fmla="*/ 432639 w 546670"/>
                    <a:gd name="connsiteY11" fmla="*/ 242717 h 604887"/>
                    <a:gd name="connsiteX12" fmla="*/ 384133 w 546670"/>
                    <a:gd name="connsiteY12" fmla="*/ 226609 h 604887"/>
                    <a:gd name="connsiteX13" fmla="*/ 135706 w 546670"/>
                    <a:gd name="connsiteY13" fmla="*/ 175523 h 604887"/>
                    <a:gd name="connsiteX14" fmla="*/ 126473 w 546670"/>
                    <a:gd name="connsiteY14" fmla="*/ 178856 h 604887"/>
                    <a:gd name="connsiteX15" fmla="*/ 123248 w 546670"/>
                    <a:gd name="connsiteY15" fmla="*/ 182633 h 604887"/>
                    <a:gd name="connsiteX16" fmla="*/ 123248 w 546670"/>
                    <a:gd name="connsiteY16" fmla="*/ 192075 h 604887"/>
                    <a:gd name="connsiteX17" fmla="*/ 121801 w 546670"/>
                    <a:gd name="connsiteY17" fmla="*/ 193075 h 604887"/>
                    <a:gd name="connsiteX18" fmla="*/ 120912 w 546670"/>
                    <a:gd name="connsiteY18" fmla="*/ 196075 h 604887"/>
                    <a:gd name="connsiteX19" fmla="*/ 122914 w 546670"/>
                    <a:gd name="connsiteY19" fmla="*/ 216404 h 604887"/>
                    <a:gd name="connsiteX20" fmla="*/ 125695 w 546670"/>
                    <a:gd name="connsiteY20" fmla="*/ 219737 h 604887"/>
                    <a:gd name="connsiteX21" fmla="*/ 126807 w 546670"/>
                    <a:gd name="connsiteY21" fmla="*/ 219848 h 604887"/>
                    <a:gd name="connsiteX22" fmla="*/ 129810 w 546670"/>
                    <a:gd name="connsiteY22" fmla="*/ 218293 h 604887"/>
                    <a:gd name="connsiteX23" fmla="*/ 140600 w 546670"/>
                    <a:gd name="connsiteY23" fmla="*/ 204073 h 604887"/>
                    <a:gd name="connsiteX24" fmla="*/ 141379 w 546670"/>
                    <a:gd name="connsiteY24" fmla="*/ 201740 h 604887"/>
                    <a:gd name="connsiteX25" fmla="*/ 141379 w 546670"/>
                    <a:gd name="connsiteY25" fmla="*/ 178856 h 604887"/>
                    <a:gd name="connsiteX26" fmla="*/ 139488 w 546670"/>
                    <a:gd name="connsiteY26" fmla="*/ 175634 h 604887"/>
                    <a:gd name="connsiteX27" fmla="*/ 135706 w 546670"/>
                    <a:gd name="connsiteY27" fmla="*/ 175523 h 604887"/>
                    <a:gd name="connsiteX28" fmla="*/ 87208 w 546670"/>
                    <a:gd name="connsiteY28" fmla="*/ 175523 h 604887"/>
                    <a:gd name="connsiteX29" fmla="*/ 83537 w 546670"/>
                    <a:gd name="connsiteY29" fmla="*/ 175634 h 604887"/>
                    <a:gd name="connsiteX30" fmla="*/ 81646 w 546670"/>
                    <a:gd name="connsiteY30" fmla="*/ 178856 h 604887"/>
                    <a:gd name="connsiteX31" fmla="*/ 81646 w 546670"/>
                    <a:gd name="connsiteY31" fmla="*/ 201740 h 604887"/>
                    <a:gd name="connsiteX32" fmla="*/ 82425 w 546670"/>
                    <a:gd name="connsiteY32" fmla="*/ 204073 h 604887"/>
                    <a:gd name="connsiteX33" fmla="*/ 93103 w 546670"/>
                    <a:gd name="connsiteY33" fmla="*/ 218293 h 604887"/>
                    <a:gd name="connsiteX34" fmla="*/ 96218 w 546670"/>
                    <a:gd name="connsiteY34" fmla="*/ 219848 h 604887"/>
                    <a:gd name="connsiteX35" fmla="*/ 97219 w 546670"/>
                    <a:gd name="connsiteY35" fmla="*/ 219737 h 604887"/>
                    <a:gd name="connsiteX36" fmla="*/ 100000 w 546670"/>
                    <a:gd name="connsiteY36" fmla="*/ 216404 h 604887"/>
                    <a:gd name="connsiteX37" fmla="*/ 102113 w 546670"/>
                    <a:gd name="connsiteY37" fmla="*/ 196075 h 604887"/>
                    <a:gd name="connsiteX38" fmla="*/ 101112 w 546670"/>
                    <a:gd name="connsiteY38" fmla="*/ 193075 h 604887"/>
                    <a:gd name="connsiteX39" fmla="*/ 99666 w 546670"/>
                    <a:gd name="connsiteY39" fmla="*/ 192075 h 604887"/>
                    <a:gd name="connsiteX40" fmla="*/ 99666 w 546670"/>
                    <a:gd name="connsiteY40" fmla="*/ 182633 h 604887"/>
                    <a:gd name="connsiteX41" fmla="*/ 96551 w 546670"/>
                    <a:gd name="connsiteY41" fmla="*/ 178856 h 604887"/>
                    <a:gd name="connsiteX42" fmla="*/ 87208 w 546670"/>
                    <a:gd name="connsiteY42" fmla="*/ 175523 h 604887"/>
                    <a:gd name="connsiteX43" fmla="*/ 93214 w 546670"/>
                    <a:gd name="connsiteY43" fmla="*/ 72653 h 604887"/>
                    <a:gd name="connsiteX44" fmla="*/ 66629 w 546670"/>
                    <a:gd name="connsiteY44" fmla="*/ 79652 h 604887"/>
                    <a:gd name="connsiteX45" fmla="*/ 64516 w 546670"/>
                    <a:gd name="connsiteY45" fmla="*/ 83096 h 604887"/>
                    <a:gd name="connsiteX46" fmla="*/ 64516 w 546670"/>
                    <a:gd name="connsiteY46" fmla="*/ 89872 h 604887"/>
                    <a:gd name="connsiteX47" fmla="*/ 62959 w 546670"/>
                    <a:gd name="connsiteY47" fmla="*/ 89872 h 604887"/>
                    <a:gd name="connsiteX48" fmla="*/ 59065 w 546670"/>
                    <a:gd name="connsiteY48" fmla="*/ 93761 h 604887"/>
                    <a:gd name="connsiteX49" fmla="*/ 59065 w 546670"/>
                    <a:gd name="connsiteY49" fmla="*/ 99982 h 604887"/>
                    <a:gd name="connsiteX50" fmla="*/ 60845 w 546670"/>
                    <a:gd name="connsiteY50" fmla="*/ 103203 h 604887"/>
                    <a:gd name="connsiteX51" fmla="*/ 64516 w 546670"/>
                    <a:gd name="connsiteY51" fmla="*/ 105647 h 604887"/>
                    <a:gd name="connsiteX52" fmla="*/ 64738 w 546670"/>
                    <a:gd name="connsiteY52" fmla="*/ 107202 h 604887"/>
                    <a:gd name="connsiteX53" fmla="*/ 78531 w 546670"/>
                    <a:gd name="connsiteY53" fmla="*/ 138974 h 604887"/>
                    <a:gd name="connsiteX54" fmla="*/ 101223 w 546670"/>
                    <a:gd name="connsiteY54" fmla="*/ 158526 h 604887"/>
                    <a:gd name="connsiteX55" fmla="*/ 121801 w 546670"/>
                    <a:gd name="connsiteY55" fmla="*/ 158526 h 604887"/>
                    <a:gd name="connsiteX56" fmla="*/ 144493 w 546670"/>
                    <a:gd name="connsiteY56" fmla="*/ 138974 h 604887"/>
                    <a:gd name="connsiteX57" fmla="*/ 158175 w 546670"/>
                    <a:gd name="connsiteY57" fmla="*/ 107202 h 604887"/>
                    <a:gd name="connsiteX58" fmla="*/ 158398 w 546670"/>
                    <a:gd name="connsiteY58" fmla="*/ 105647 h 604887"/>
                    <a:gd name="connsiteX59" fmla="*/ 162179 w 546670"/>
                    <a:gd name="connsiteY59" fmla="*/ 103203 h 604887"/>
                    <a:gd name="connsiteX60" fmla="*/ 163848 w 546670"/>
                    <a:gd name="connsiteY60" fmla="*/ 100093 h 604887"/>
                    <a:gd name="connsiteX61" fmla="*/ 163848 w 546670"/>
                    <a:gd name="connsiteY61" fmla="*/ 93761 h 604887"/>
                    <a:gd name="connsiteX62" fmla="*/ 160066 w 546670"/>
                    <a:gd name="connsiteY62" fmla="*/ 89872 h 604887"/>
                    <a:gd name="connsiteX63" fmla="*/ 157953 w 546670"/>
                    <a:gd name="connsiteY63" fmla="*/ 89872 h 604887"/>
                    <a:gd name="connsiteX64" fmla="*/ 156729 w 546670"/>
                    <a:gd name="connsiteY64" fmla="*/ 88650 h 604887"/>
                    <a:gd name="connsiteX65" fmla="*/ 153058 w 546670"/>
                    <a:gd name="connsiteY65" fmla="*/ 88317 h 604887"/>
                    <a:gd name="connsiteX66" fmla="*/ 137930 w 546670"/>
                    <a:gd name="connsiteY66" fmla="*/ 91761 h 604887"/>
                    <a:gd name="connsiteX67" fmla="*/ 114460 w 546670"/>
                    <a:gd name="connsiteY67" fmla="*/ 81207 h 604887"/>
                    <a:gd name="connsiteX68" fmla="*/ 93214 w 546670"/>
                    <a:gd name="connsiteY68" fmla="*/ 72653 h 604887"/>
                    <a:gd name="connsiteX69" fmla="*/ 337631 w 546670"/>
                    <a:gd name="connsiteY69" fmla="*/ 69193 h 604887"/>
                    <a:gd name="connsiteX70" fmla="*/ 352427 w 546670"/>
                    <a:gd name="connsiteY70" fmla="*/ 99187 h 604887"/>
                    <a:gd name="connsiteX71" fmla="*/ 375678 w 546670"/>
                    <a:gd name="connsiteY71" fmla="*/ 174952 h 604887"/>
                    <a:gd name="connsiteX72" fmla="*/ 451551 w 546670"/>
                    <a:gd name="connsiteY72" fmla="*/ 198059 h 604887"/>
                    <a:gd name="connsiteX73" fmla="*/ 481589 w 546670"/>
                    <a:gd name="connsiteY73" fmla="*/ 212945 h 604887"/>
                    <a:gd name="connsiteX74" fmla="*/ 337631 w 546670"/>
                    <a:gd name="connsiteY74" fmla="*/ 69193 h 604887"/>
                    <a:gd name="connsiteX75" fmla="*/ 247963 w 546670"/>
                    <a:gd name="connsiteY75" fmla="*/ 4093 h 604887"/>
                    <a:gd name="connsiteX76" fmla="*/ 546670 w 546670"/>
                    <a:gd name="connsiteY76" fmla="*/ 302373 h 604887"/>
                    <a:gd name="connsiteX77" fmla="*/ 247963 w 546670"/>
                    <a:gd name="connsiteY77" fmla="*/ 600653 h 604887"/>
                    <a:gd name="connsiteX78" fmla="*/ 242957 w 546670"/>
                    <a:gd name="connsiteY78" fmla="*/ 600653 h 604887"/>
                    <a:gd name="connsiteX79" fmla="*/ 242957 w 546670"/>
                    <a:gd name="connsiteY79" fmla="*/ 551662 h 604887"/>
                    <a:gd name="connsiteX80" fmla="*/ 247963 w 546670"/>
                    <a:gd name="connsiteY80" fmla="*/ 552217 h 604887"/>
                    <a:gd name="connsiteX81" fmla="*/ 307705 w 546670"/>
                    <a:gd name="connsiteY81" fmla="*/ 486674 h 604887"/>
                    <a:gd name="connsiteX82" fmla="*/ 323836 w 546670"/>
                    <a:gd name="connsiteY82" fmla="*/ 438238 h 604887"/>
                    <a:gd name="connsiteX83" fmla="*/ 247963 w 546670"/>
                    <a:gd name="connsiteY83" fmla="*/ 442570 h 604887"/>
                    <a:gd name="connsiteX84" fmla="*/ 242957 w 546670"/>
                    <a:gd name="connsiteY84" fmla="*/ 442570 h 604887"/>
                    <a:gd name="connsiteX85" fmla="*/ 242957 w 546670"/>
                    <a:gd name="connsiteY85" fmla="*/ 394024 h 604887"/>
                    <a:gd name="connsiteX86" fmla="*/ 247963 w 546670"/>
                    <a:gd name="connsiteY86" fmla="*/ 394135 h 604887"/>
                    <a:gd name="connsiteX87" fmla="*/ 333848 w 546670"/>
                    <a:gd name="connsiteY87" fmla="*/ 388136 h 604887"/>
                    <a:gd name="connsiteX88" fmla="*/ 339856 w 546670"/>
                    <a:gd name="connsiteY88" fmla="*/ 302373 h 604887"/>
                    <a:gd name="connsiteX89" fmla="*/ 333848 w 546670"/>
                    <a:gd name="connsiteY89" fmla="*/ 216722 h 604887"/>
                    <a:gd name="connsiteX90" fmla="*/ 247963 w 546670"/>
                    <a:gd name="connsiteY90" fmla="*/ 210723 h 604887"/>
                    <a:gd name="connsiteX91" fmla="*/ 242957 w 546670"/>
                    <a:gd name="connsiteY91" fmla="*/ 210723 h 604887"/>
                    <a:gd name="connsiteX92" fmla="*/ 242957 w 546670"/>
                    <a:gd name="connsiteY92" fmla="*/ 162287 h 604887"/>
                    <a:gd name="connsiteX93" fmla="*/ 247963 w 546670"/>
                    <a:gd name="connsiteY93" fmla="*/ 162176 h 604887"/>
                    <a:gd name="connsiteX94" fmla="*/ 323836 w 546670"/>
                    <a:gd name="connsiteY94" fmla="*/ 166509 h 604887"/>
                    <a:gd name="connsiteX95" fmla="*/ 307705 w 546670"/>
                    <a:gd name="connsiteY95" fmla="*/ 118073 h 604887"/>
                    <a:gd name="connsiteX96" fmla="*/ 247963 w 546670"/>
                    <a:gd name="connsiteY96" fmla="*/ 52640 h 604887"/>
                    <a:gd name="connsiteX97" fmla="*/ 242957 w 546670"/>
                    <a:gd name="connsiteY97" fmla="*/ 53196 h 604887"/>
                    <a:gd name="connsiteX98" fmla="*/ 242957 w 546670"/>
                    <a:gd name="connsiteY98" fmla="*/ 4204 h 604887"/>
                    <a:gd name="connsiteX99" fmla="*/ 247963 w 546670"/>
                    <a:gd name="connsiteY99" fmla="*/ 4093 h 604887"/>
                    <a:gd name="connsiteX100" fmla="*/ 101779 w 546670"/>
                    <a:gd name="connsiteY100" fmla="*/ 0 h 604887"/>
                    <a:gd name="connsiteX101" fmla="*/ 121134 w 546670"/>
                    <a:gd name="connsiteY101" fmla="*/ 0 h 604887"/>
                    <a:gd name="connsiteX102" fmla="*/ 180978 w 546670"/>
                    <a:gd name="connsiteY102" fmla="*/ 59656 h 604887"/>
                    <a:gd name="connsiteX103" fmla="*/ 180978 w 546670"/>
                    <a:gd name="connsiteY103" fmla="*/ 78430 h 604887"/>
                    <a:gd name="connsiteX104" fmla="*/ 184315 w 546670"/>
                    <a:gd name="connsiteY104" fmla="*/ 89095 h 604887"/>
                    <a:gd name="connsiteX105" fmla="*/ 184315 w 546670"/>
                    <a:gd name="connsiteY105" fmla="*/ 102426 h 604887"/>
                    <a:gd name="connsiteX106" fmla="*/ 177752 w 546670"/>
                    <a:gd name="connsiteY106" fmla="*/ 116534 h 604887"/>
                    <a:gd name="connsiteX107" fmla="*/ 173859 w 546670"/>
                    <a:gd name="connsiteY107" fmla="*/ 126643 h 604887"/>
                    <a:gd name="connsiteX108" fmla="*/ 161067 w 546670"/>
                    <a:gd name="connsiteY108" fmla="*/ 150861 h 604887"/>
                    <a:gd name="connsiteX109" fmla="*/ 152502 w 546670"/>
                    <a:gd name="connsiteY109" fmla="*/ 161748 h 604887"/>
                    <a:gd name="connsiteX110" fmla="*/ 160400 w 546670"/>
                    <a:gd name="connsiteY110" fmla="*/ 167747 h 604887"/>
                    <a:gd name="connsiteX111" fmla="*/ 204115 w 546670"/>
                    <a:gd name="connsiteY111" fmla="*/ 176412 h 604887"/>
                    <a:gd name="connsiteX112" fmla="*/ 223692 w 546670"/>
                    <a:gd name="connsiteY112" fmla="*/ 200407 h 604887"/>
                    <a:gd name="connsiteX113" fmla="*/ 223692 w 546670"/>
                    <a:gd name="connsiteY113" fmla="*/ 358044 h 604887"/>
                    <a:gd name="connsiteX114" fmla="*/ 221467 w 546670"/>
                    <a:gd name="connsiteY114" fmla="*/ 368265 h 604887"/>
                    <a:gd name="connsiteX115" fmla="*/ 221467 w 546670"/>
                    <a:gd name="connsiteY115" fmla="*/ 385484 h 604887"/>
                    <a:gd name="connsiteX116" fmla="*/ 200110 w 546670"/>
                    <a:gd name="connsiteY116" fmla="*/ 406813 h 604887"/>
                    <a:gd name="connsiteX117" fmla="*/ 188431 w 546670"/>
                    <a:gd name="connsiteY117" fmla="*/ 403369 h 604887"/>
                    <a:gd name="connsiteX118" fmla="*/ 188431 w 546670"/>
                    <a:gd name="connsiteY118" fmla="*/ 566561 h 604887"/>
                    <a:gd name="connsiteX119" fmla="*/ 150166 w 546670"/>
                    <a:gd name="connsiteY119" fmla="*/ 604887 h 604887"/>
                    <a:gd name="connsiteX120" fmla="*/ 111902 w 546670"/>
                    <a:gd name="connsiteY120" fmla="*/ 566561 h 604887"/>
                    <a:gd name="connsiteX121" fmla="*/ 73526 w 546670"/>
                    <a:gd name="connsiteY121" fmla="*/ 604887 h 604887"/>
                    <a:gd name="connsiteX122" fmla="*/ 35261 w 546670"/>
                    <a:gd name="connsiteY122" fmla="*/ 566561 h 604887"/>
                    <a:gd name="connsiteX123" fmla="*/ 35261 w 546670"/>
                    <a:gd name="connsiteY123" fmla="*/ 403369 h 604887"/>
                    <a:gd name="connsiteX124" fmla="*/ 23582 w 546670"/>
                    <a:gd name="connsiteY124" fmla="*/ 406813 h 604887"/>
                    <a:gd name="connsiteX125" fmla="*/ 2225 w 546670"/>
                    <a:gd name="connsiteY125" fmla="*/ 385484 h 604887"/>
                    <a:gd name="connsiteX126" fmla="*/ 2225 w 546670"/>
                    <a:gd name="connsiteY126" fmla="*/ 368265 h 604887"/>
                    <a:gd name="connsiteX127" fmla="*/ 0 w 546670"/>
                    <a:gd name="connsiteY127" fmla="*/ 358044 h 604887"/>
                    <a:gd name="connsiteX128" fmla="*/ 0 w 546670"/>
                    <a:gd name="connsiteY128" fmla="*/ 200296 h 604887"/>
                    <a:gd name="connsiteX129" fmla="*/ 19577 w 546670"/>
                    <a:gd name="connsiteY129" fmla="*/ 176412 h 604887"/>
                    <a:gd name="connsiteX130" fmla="*/ 62625 w 546670"/>
                    <a:gd name="connsiteY130" fmla="*/ 167747 h 604887"/>
                    <a:gd name="connsiteX131" fmla="*/ 70522 w 546670"/>
                    <a:gd name="connsiteY131" fmla="*/ 161748 h 604887"/>
                    <a:gd name="connsiteX132" fmla="*/ 61957 w 546670"/>
                    <a:gd name="connsiteY132" fmla="*/ 150861 h 604887"/>
                    <a:gd name="connsiteX133" fmla="*/ 49054 w 546670"/>
                    <a:gd name="connsiteY133" fmla="*/ 126643 h 604887"/>
                    <a:gd name="connsiteX134" fmla="*/ 45161 w 546670"/>
                    <a:gd name="connsiteY134" fmla="*/ 116534 h 604887"/>
                    <a:gd name="connsiteX135" fmla="*/ 38598 w 546670"/>
                    <a:gd name="connsiteY135" fmla="*/ 102426 h 604887"/>
                    <a:gd name="connsiteX136" fmla="*/ 38598 w 546670"/>
                    <a:gd name="connsiteY136" fmla="*/ 89095 h 604887"/>
                    <a:gd name="connsiteX137" fmla="*/ 42047 w 546670"/>
                    <a:gd name="connsiteY137" fmla="*/ 78430 h 604887"/>
                    <a:gd name="connsiteX138" fmla="*/ 42047 w 546670"/>
                    <a:gd name="connsiteY138" fmla="*/ 59656 h 604887"/>
                    <a:gd name="connsiteX139" fmla="*/ 101779 w 546670"/>
                    <a:gd name="connsiteY139" fmla="*/ 0 h 60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</a:cxnLst>
                  <a:rect l="l" t="t" r="r" b="b"/>
                  <a:pathLst>
                    <a:path w="546670" h="604887">
                      <a:moveTo>
                        <a:pt x="481589" y="391913"/>
                      </a:moveTo>
                      <a:cubicBezTo>
                        <a:pt x="472466" y="397134"/>
                        <a:pt x="462454" y="402133"/>
                        <a:pt x="451551" y="406688"/>
                      </a:cubicBezTo>
                      <a:cubicBezTo>
                        <a:pt x="428967" y="416242"/>
                        <a:pt x="403269" y="424018"/>
                        <a:pt x="375678" y="429906"/>
                      </a:cubicBezTo>
                      <a:cubicBezTo>
                        <a:pt x="369782" y="457457"/>
                        <a:pt x="361995" y="483008"/>
                        <a:pt x="352427" y="505670"/>
                      </a:cubicBezTo>
                      <a:cubicBezTo>
                        <a:pt x="347866" y="516446"/>
                        <a:pt x="342860" y="526444"/>
                        <a:pt x="337631" y="535554"/>
                      </a:cubicBezTo>
                      <a:cubicBezTo>
                        <a:pt x="403602" y="510225"/>
                        <a:pt x="456112" y="457790"/>
                        <a:pt x="481589" y="391913"/>
                      </a:cubicBezTo>
                      <a:close/>
                      <a:moveTo>
                        <a:pt x="384133" y="226609"/>
                      </a:moveTo>
                      <a:cubicBezTo>
                        <a:pt x="386915" y="251049"/>
                        <a:pt x="388361" y="276489"/>
                        <a:pt x="388361" y="302373"/>
                      </a:cubicBezTo>
                      <a:cubicBezTo>
                        <a:pt x="388361" y="328369"/>
                        <a:pt x="386915" y="353697"/>
                        <a:pt x="384133" y="378137"/>
                      </a:cubicBezTo>
                      <a:cubicBezTo>
                        <a:pt x="401600" y="373694"/>
                        <a:pt x="417842" y="368250"/>
                        <a:pt x="432639" y="362029"/>
                      </a:cubicBezTo>
                      <a:cubicBezTo>
                        <a:pt x="473690" y="344699"/>
                        <a:pt x="498165" y="322370"/>
                        <a:pt x="498165" y="302373"/>
                      </a:cubicBezTo>
                      <a:cubicBezTo>
                        <a:pt x="498165" y="282377"/>
                        <a:pt x="473690" y="260047"/>
                        <a:pt x="432639" y="242717"/>
                      </a:cubicBezTo>
                      <a:cubicBezTo>
                        <a:pt x="417842" y="236496"/>
                        <a:pt x="401600" y="231164"/>
                        <a:pt x="384133" y="226609"/>
                      </a:cubicBezTo>
                      <a:close/>
                      <a:moveTo>
                        <a:pt x="135706" y="175523"/>
                      </a:moveTo>
                      <a:cubicBezTo>
                        <a:pt x="132591" y="177189"/>
                        <a:pt x="129477" y="178300"/>
                        <a:pt x="126473" y="178856"/>
                      </a:cubicBezTo>
                      <a:cubicBezTo>
                        <a:pt x="124582" y="179189"/>
                        <a:pt x="123248" y="180744"/>
                        <a:pt x="123248" y="182633"/>
                      </a:cubicBezTo>
                      <a:lnTo>
                        <a:pt x="123248" y="192075"/>
                      </a:lnTo>
                      <a:cubicBezTo>
                        <a:pt x="122691" y="192298"/>
                        <a:pt x="122246" y="192631"/>
                        <a:pt x="121801" y="193075"/>
                      </a:cubicBezTo>
                      <a:cubicBezTo>
                        <a:pt x="121134" y="193964"/>
                        <a:pt x="120689" y="194964"/>
                        <a:pt x="120912" y="196075"/>
                      </a:cubicBezTo>
                      <a:lnTo>
                        <a:pt x="122914" y="216404"/>
                      </a:lnTo>
                      <a:cubicBezTo>
                        <a:pt x="123136" y="217960"/>
                        <a:pt x="124249" y="219293"/>
                        <a:pt x="125695" y="219737"/>
                      </a:cubicBezTo>
                      <a:cubicBezTo>
                        <a:pt x="126028" y="219737"/>
                        <a:pt x="126473" y="219848"/>
                        <a:pt x="126807" y="219848"/>
                      </a:cubicBezTo>
                      <a:cubicBezTo>
                        <a:pt x="127919" y="219848"/>
                        <a:pt x="129032" y="219293"/>
                        <a:pt x="129810" y="218293"/>
                      </a:cubicBezTo>
                      <a:lnTo>
                        <a:pt x="140600" y="204073"/>
                      </a:lnTo>
                      <a:cubicBezTo>
                        <a:pt x="141045" y="203407"/>
                        <a:pt x="141379" y="202629"/>
                        <a:pt x="141379" y="201740"/>
                      </a:cubicBezTo>
                      <a:lnTo>
                        <a:pt x="141379" y="178856"/>
                      </a:lnTo>
                      <a:cubicBezTo>
                        <a:pt x="141379" y="177523"/>
                        <a:pt x="140600" y="176301"/>
                        <a:pt x="139488" y="175634"/>
                      </a:cubicBezTo>
                      <a:cubicBezTo>
                        <a:pt x="138375" y="174968"/>
                        <a:pt x="136929" y="174856"/>
                        <a:pt x="135706" y="175523"/>
                      </a:cubicBezTo>
                      <a:close/>
                      <a:moveTo>
                        <a:pt x="87208" y="175523"/>
                      </a:moveTo>
                      <a:cubicBezTo>
                        <a:pt x="86095" y="174856"/>
                        <a:pt x="84649" y="174968"/>
                        <a:pt x="83537" y="175634"/>
                      </a:cubicBezTo>
                      <a:cubicBezTo>
                        <a:pt x="82313" y="176301"/>
                        <a:pt x="81646" y="177523"/>
                        <a:pt x="81646" y="178856"/>
                      </a:cubicBezTo>
                      <a:lnTo>
                        <a:pt x="81646" y="201740"/>
                      </a:lnTo>
                      <a:cubicBezTo>
                        <a:pt x="81646" y="202629"/>
                        <a:pt x="81868" y="203407"/>
                        <a:pt x="82425" y="204073"/>
                      </a:cubicBezTo>
                      <a:lnTo>
                        <a:pt x="93103" y="218293"/>
                      </a:lnTo>
                      <a:cubicBezTo>
                        <a:pt x="93882" y="219293"/>
                        <a:pt x="94994" y="219848"/>
                        <a:pt x="96218" y="219848"/>
                      </a:cubicBezTo>
                      <a:cubicBezTo>
                        <a:pt x="96551" y="219848"/>
                        <a:pt x="96885" y="219848"/>
                        <a:pt x="97219" y="219737"/>
                      </a:cubicBezTo>
                      <a:cubicBezTo>
                        <a:pt x="98776" y="219293"/>
                        <a:pt x="99888" y="217960"/>
                        <a:pt x="100000" y="216404"/>
                      </a:cubicBezTo>
                      <a:lnTo>
                        <a:pt x="102113" y="196075"/>
                      </a:lnTo>
                      <a:cubicBezTo>
                        <a:pt x="102224" y="194964"/>
                        <a:pt x="101891" y="193964"/>
                        <a:pt x="101112" y="193075"/>
                      </a:cubicBezTo>
                      <a:cubicBezTo>
                        <a:pt x="100778" y="192631"/>
                        <a:pt x="100222" y="192298"/>
                        <a:pt x="99666" y="192075"/>
                      </a:cubicBezTo>
                      <a:lnTo>
                        <a:pt x="99666" y="182633"/>
                      </a:lnTo>
                      <a:cubicBezTo>
                        <a:pt x="99666" y="180744"/>
                        <a:pt x="98331" y="179189"/>
                        <a:pt x="96551" y="178856"/>
                      </a:cubicBezTo>
                      <a:cubicBezTo>
                        <a:pt x="93548" y="178300"/>
                        <a:pt x="90433" y="177189"/>
                        <a:pt x="87208" y="175523"/>
                      </a:cubicBezTo>
                      <a:close/>
                      <a:moveTo>
                        <a:pt x="93214" y="72653"/>
                      </a:moveTo>
                      <a:cubicBezTo>
                        <a:pt x="82313" y="72653"/>
                        <a:pt x="71857" y="77097"/>
                        <a:pt x="66629" y="79652"/>
                      </a:cubicBezTo>
                      <a:cubicBezTo>
                        <a:pt x="65294" y="80319"/>
                        <a:pt x="64516" y="81652"/>
                        <a:pt x="64516" y="83096"/>
                      </a:cubicBezTo>
                      <a:lnTo>
                        <a:pt x="64516" y="89872"/>
                      </a:lnTo>
                      <a:lnTo>
                        <a:pt x="62959" y="89872"/>
                      </a:lnTo>
                      <a:cubicBezTo>
                        <a:pt x="60845" y="89872"/>
                        <a:pt x="59065" y="91650"/>
                        <a:pt x="59065" y="93761"/>
                      </a:cubicBezTo>
                      <a:lnTo>
                        <a:pt x="59065" y="99982"/>
                      </a:lnTo>
                      <a:cubicBezTo>
                        <a:pt x="59065" y="101315"/>
                        <a:pt x="59733" y="102537"/>
                        <a:pt x="60845" y="103203"/>
                      </a:cubicBezTo>
                      <a:lnTo>
                        <a:pt x="64516" y="105647"/>
                      </a:lnTo>
                      <a:lnTo>
                        <a:pt x="64738" y="107202"/>
                      </a:lnTo>
                      <a:cubicBezTo>
                        <a:pt x="65962" y="116423"/>
                        <a:pt x="71079" y="128199"/>
                        <a:pt x="78531" y="138974"/>
                      </a:cubicBezTo>
                      <a:cubicBezTo>
                        <a:pt x="87875" y="152527"/>
                        <a:pt x="96663" y="158526"/>
                        <a:pt x="101223" y="158526"/>
                      </a:cubicBezTo>
                      <a:lnTo>
                        <a:pt x="121801" y="158526"/>
                      </a:lnTo>
                      <a:cubicBezTo>
                        <a:pt x="126362" y="158526"/>
                        <a:pt x="135150" y="152527"/>
                        <a:pt x="144493" y="138974"/>
                      </a:cubicBezTo>
                      <a:cubicBezTo>
                        <a:pt x="151835" y="128199"/>
                        <a:pt x="156951" y="116423"/>
                        <a:pt x="158175" y="107202"/>
                      </a:cubicBezTo>
                      <a:lnTo>
                        <a:pt x="158398" y="105647"/>
                      </a:lnTo>
                      <a:lnTo>
                        <a:pt x="162179" y="103203"/>
                      </a:lnTo>
                      <a:cubicBezTo>
                        <a:pt x="163181" y="102537"/>
                        <a:pt x="163848" y="101315"/>
                        <a:pt x="163848" y="100093"/>
                      </a:cubicBezTo>
                      <a:lnTo>
                        <a:pt x="163848" y="93761"/>
                      </a:lnTo>
                      <a:cubicBezTo>
                        <a:pt x="163848" y="91650"/>
                        <a:pt x="162179" y="89872"/>
                        <a:pt x="160066" y="89872"/>
                      </a:cubicBezTo>
                      <a:lnTo>
                        <a:pt x="157953" y="89872"/>
                      </a:lnTo>
                      <a:cubicBezTo>
                        <a:pt x="157619" y="89428"/>
                        <a:pt x="157285" y="88984"/>
                        <a:pt x="156729" y="88650"/>
                      </a:cubicBezTo>
                      <a:cubicBezTo>
                        <a:pt x="155617" y="87984"/>
                        <a:pt x="154282" y="87873"/>
                        <a:pt x="153058" y="88317"/>
                      </a:cubicBezTo>
                      <a:cubicBezTo>
                        <a:pt x="147942" y="90650"/>
                        <a:pt x="142825" y="91761"/>
                        <a:pt x="137930" y="91761"/>
                      </a:cubicBezTo>
                      <a:cubicBezTo>
                        <a:pt x="129254" y="91761"/>
                        <a:pt x="121357" y="88206"/>
                        <a:pt x="114460" y="81207"/>
                      </a:cubicBezTo>
                      <a:cubicBezTo>
                        <a:pt x="109010" y="75542"/>
                        <a:pt x="101779" y="72653"/>
                        <a:pt x="93214" y="72653"/>
                      </a:cubicBezTo>
                      <a:close/>
                      <a:moveTo>
                        <a:pt x="337631" y="69193"/>
                      </a:moveTo>
                      <a:cubicBezTo>
                        <a:pt x="342860" y="78302"/>
                        <a:pt x="347866" y="88300"/>
                        <a:pt x="352427" y="99187"/>
                      </a:cubicBezTo>
                      <a:cubicBezTo>
                        <a:pt x="361995" y="121739"/>
                        <a:pt x="369782" y="147290"/>
                        <a:pt x="375678" y="174952"/>
                      </a:cubicBezTo>
                      <a:cubicBezTo>
                        <a:pt x="403269" y="180728"/>
                        <a:pt x="428967" y="188505"/>
                        <a:pt x="451551" y="198059"/>
                      </a:cubicBezTo>
                      <a:cubicBezTo>
                        <a:pt x="462454" y="202724"/>
                        <a:pt x="472466" y="207612"/>
                        <a:pt x="481589" y="212945"/>
                      </a:cubicBezTo>
                      <a:cubicBezTo>
                        <a:pt x="456112" y="147068"/>
                        <a:pt x="403602" y="94633"/>
                        <a:pt x="337631" y="69193"/>
                      </a:cubicBezTo>
                      <a:close/>
                      <a:moveTo>
                        <a:pt x="247963" y="4093"/>
                      </a:moveTo>
                      <a:cubicBezTo>
                        <a:pt x="412725" y="4093"/>
                        <a:pt x="546670" y="137958"/>
                        <a:pt x="546670" y="302373"/>
                      </a:cubicBezTo>
                      <a:cubicBezTo>
                        <a:pt x="546670" y="466899"/>
                        <a:pt x="412725" y="600653"/>
                        <a:pt x="247963" y="600653"/>
                      </a:cubicBezTo>
                      <a:cubicBezTo>
                        <a:pt x="246295" y="600653"/>
                        <a:pt x="244626" y="600653"/>
                        <a:pt x="242957" y="600653"/>
                      </a:cubicBezTo>
                      <a:lnTo>
                        <a:pt x="242957" y="551662"/>
                      </a:lnTo>
                      <a:cubicBezTo>
                        <a:pt x="244626" y="551995"/>
                        <a:pt x="246295" y="552217"/>
                        <a:pt x="247963" y="552217"/>
                      </a:cubicBezTo>
                      <a:cubicBezTo>
                        <a:pt x="268100" y="552217"/>
                        <a:pt x="290350" y="527666"/>
                        <a:pt x="307705" y="486674"/>
                      </a:cubicBezTo>
                      <a:cubicBezTo>
                        <a:pt x="314046" y="472010"/>
                        <a:pt x="319386" y="455679"/>
                        <a:pt x="323836" y="438238"/>
                      </a:cubicBezTo>
                      <a:cubicBezTo>
                        <a:pt x="299472" y="441126"/>
                        <a:pt x="273996" y="442570"/>
                        <a:pt x="247963" y="442570"/>
                      </a:cubicBezTo>
                      <a:cubicBezTo>
                        <a:pt x="246295" y="442570"/>
                        <a:pt x="244626" y="442570"/>
                        <a:pt x="242957" y="442570"/>
                      </a:cubicBezTo>
                      <a:lnTo>
                        <a:pt x="242957" y="394024"/>
                      </a:lnTo>
                      <a:cubicBezTo>
                        <a:pt x="244626" y="394024"/>
                        <a:pt x="246295" y="394135"/>
                        <a:pt x="247963" y="394135"/>
                      </a:cubicBezTo>
                      <a:cubicBezTo>
                        <a:pt x="277778" y="394135"/>
                        <a:pt x="306703" y="392024"/>
                        <a:pt x="333848" y="388136"/>
                      </a:cubicBezTo>
                      <a:cubicBezTo>
                        <a:pt x="337742" y="361029"/>
                        <a:pt x="339856" y="332146"/>
                        <a:pt x="339856" y="302373"/>
                      </a:cubicBezTo>
                      <a:cubicBezTo>
                        <a:pt x="339856" y="272712"/>
                        <a:pt x="337742" y="243828"/>
                        <a:pt x="333848" y="216722"/>
                      </a:cubicBezTo>
                      <a:cubicBezTo>
                        <a:pt x="306703" y="212723"/>
                        <a:pt x="277778" y="210723"/>
                        <a:pt x="247963" y="210723"/>
                      </a:cubicBezTo>
                      <a:cubicBezTo>
                        <a:pt x="246295" y="210723"/>
                        <a:pt x="244626" y="210723"/>
                        <a:pt x="242957" y="210723"/>
                      </a:cubicBezTo>
                      <a:lnTo>
                        <a:pt x="242957" y="162287"/>
                      </a:lnTo>
                      <a:cubicBezTo>
                        <a:pt x="244626" y="162287"/>
                        <a:pt x="246295" y="162176"/>
                        <a:pt x="247963" y="162176"/>
                      </a:cubicBezTo>
                      <a:cubicBezTo>
                        <a:pt x="273996" y="162176"/>
                        <a:pt x="299472" y="163731"/>
                        <a:pt x="323836" y="166509"/>
                      </a:cubicBezTo>
                      <a:cubicBezTo>
                        <a:pt x="319386" y="149067"/>
                        <a:pt x="314046" y="132848"/>
                        <a:pt x="307705" y="118073"/>
                      </a:cubicBezTo>
                      <a:cubicBezTo>
                        <a:pt x="290350" y="77080"/>
                        <a:pt x="268100" y="52640"/>
                        <a:pt x="247963" y="52640"/>
                      </a:cubicBezTo>
                      <a:cubicBezTo>
                        <a:pt x="246295" y="52640"/>
                        <a:pt x="244626" y="52862"/>
                        <a:pt x="242957" y="53196"/>
                      </a:cubicBezTo>
                      <a:lnTo>
                        <a:pt x="242957" y="4204"/>
                      </a:lnTo>
                      <a:cubicBezTo>
                        <a:pt x="244626" y="4204"/>
                        <a:pt x="246295" y="4093"/>
                        <a:pt x="247963" y="4093"/>
                      </a:cubicBezTo>
                      <a:close/>
                      <a:moveTo>
                        <a:pt x="101779" y="0"/>
                      </a:moveTo>
                      <a:lnTo>
                        <a:pt x="121134" y="0"/>
                      </a:lnTo>
                      <a:cubicBezTo>
                        <a:pt x="154171" y="0"/>
                        <a:pt x="180978" y="26773"/>
                        <a:pt x="180978" y="59656"/>
                      </a:cubicBezTo>
                      <a:lnTo>
                        <a:pt x="180978" y="78430"/>
                      </a:lnTo>
                      <a:cubicBezTo>
                        <a:pt x="183203" y="81541"/>
                        <a:pt x="184315" y="85318"/>
                        <a:pt x="184315" y="89095"/>
                      </a:cubicBezTo>
                      <a:lnTo>
                        <a:pt x="184315" y="102426"/>
                      </a:lnTo>
                      <a:cubicBezTo>
                        <a:pt x="184315" y="107869"/>
                        <a:pt x="181868" y="113090"/>
                        <a:pt x="177752" y="116534"/>
                      </a:cubicBezTo>
                      <a:cubicBezTo>
                        <a:pt x="176751" y="119867"/>
                        <a:pt x="175416" y="123311"/>
                        <a:pt x="173859" y="126643"/>
                      </a:cubicBezTo>
                      <a:cubicBezTo>
                        <a:pt x="170856" y="134753"/>
                        <a:pt x="166406" y="143085"/>
                        <a:pt x="161067" y="150861"/>
                      </a:cubicBezTo>
                      <a:cubicBezTo>
                        <a:pt x="158842" y="154083"/>
                        <a:pt x="155839" y="157860"/>
                        <a:pt x="152502" y="161748"/>
                      </a:cubicBezTo>
                      <a:cubicBezTo>
                        <a:pt x="155505" y="163192"/>
                        <a:pt x="158175" y="165192"/>
                        <a:pt x="160400" y="167747"/>
                      </a:cubicBezTo>
                      <a:lnTo>
                        <a:pt x="204115" y="176412"/>
                      </a:lnTo>
                      <a:cubicBezTo>
                        <a:pt x="215461" y="178745"/>
                        <a:pt x="223692" y="188743"/>
                        <a:pt x="223692" y="200407"/>
                      </a:cubicBezTo>
                      <a:lnTo>
                        <a:pt x="223692" y="358044"/>
                      </a:lnTo>
                      <a:cubicBezTo>
                        <a:pt x="223692" y="361710"/>
                        <a:pt x="222913" y="365154"/>
                        <a:pt x="221467" y="368265"/>
                      </a:cubicBezTo>
                      <a:lnTo>
                        <a:pt x="221467" y="385484"/>
                      </a:lnTo>
                      <a:cubicBezTo>
                        <a:pt x="221467" y="397259"/>
                        <a:pt x="211901" y="406813"/>
                        <a:pt x="200110" y="406813"/>
                      </a:cubicBezTo>
                      <a:cubicBezTo>
                        <a:pt x="195772" y="406813"/>
                        <a:pt x="191879" y="405591"/>
                        <a:pt x="188431" y="403369"/>
                      </a:cubicBezTo>
                      <a:lnTo>
                        <a:pt x="188431" y="566561"/>
                      </a:lnTo>
                      <a:cubicBezTo>
                        <a:pt x="188431" y="587668"/>
                        <a:pt x="171301" y="604887"/>
                        <a:pt x="150166" y="604887"/>
                      </a:cubicBezTo>
                      <a:cubicBezTo>
                        <a:pt x="129032" y="604887"/>
                        <a:pt x="111902" y="587668"/>
                        <a:pt x="111902" y="566561"/>
                      </a:cubicBezTo>
                      <a:cubicBezTo>
                        <a:pt x="111902" y="587668"/>
                        <a:pt x="94772" y="604887"/>
                        <a:pt x="73526" y="604887"/>
                      </a:cubicBezTo>
                      <a:cubicBezTo>
                        <a:pt x="52391" y="604887"/>
                        <a:pt x="35261" y="587668"/>
                        <a:pt x="35261" y="566561"/>
                      </a:cubicBezTo>
                      <a:lnTo>
                        <a:pt x="35261" y="403369"/>
                      </a:lnTo>
                      <a:cubicBezTo>
                        <a:pt x="31924" y="405591"/>
                        <a:pt x="27920" y="406813"/>
                        <a:pt x="23582" y="406813"/>
                      </a:cubicBezTo>
                      <a:cubicBezTo>
                        <a:pt x="11791" y="406813"/>
                        <a:pt x="2225" y="397259"/>
                        <a:pt x="2225" y="385484"/>
                      </a:cubicBezTo>
                      <a:lnTo>
                        <a:pt x="2225" y="368265"/>
                      </a:lnTo>
                      <a:cubicBezTo>
                        <a:pt x="779" y="365154"/>
                        <a:pt x="0" y="361710"/>
                        <a:pt x="0" y="358044"/>
                      </a:cubicBezTo>
                      <a:lnTo>
                        <a:pt x="0" y="200296"/>
                      </a:lnTo>
                      <a:cubicBezTo>
                        <a:pt x="0" y="188743"/>
                        <a:pt x="8231" y="178745"/>
                        <a:pt x="19577" y="176412"/>
                      </a:cubicBezTo>
                      <a:lnTo>
                        <a:pt x="62625" y="167747"/>
                      </a:lnTo>
                      <a:cubicBezTo>
                        <a:pt x="64850" y="165192"/>
                        <a:pt x="67519" y="163192"/>
                        <a:pt x="70522" y="161748"/>
                      </a:cubicBezTo>
                      <a:cubicBezTo>
                        <a:pt x="67074" y="157971"/>
                        <a:pt x="64182" y="154083"/>
                        <a:pt x="61957" y="150861"/>
                      </a:cubicBezTo>
                      <a:cubicBezTo>
                        <a:pt x="56618" y="143085"/>
                        <a:pt x="52169" y="134753"/>
                        <a:pt x="49054" y="126643"/>
                      </a:cubicBezTo>
                      <a:cubicBezTo>
                        <a:pt x="47497" y="123311"/>
                        <a:pt x="46273" y="119867"/>
                        <a:pt x="45161" y="116534"/>
                      </a:cubicBezTo>
                      <a:cubicBezTo>
                        <a:pt x="41045" y="113090"/>
                        <a:pt x="38598" y="107869"/>
                        <a:pt x="38598" y="102426"/>
                      </a:cubicBezTo>
                      <a:lnTo>
                        <a:pt x="38598" y="89095"/>
                      </a:lnTo>
                      <a:cubicBezTo>
                        <a:pt x="38598" y="85318"/>
                        <a:pt x="39822" y="81541"/>
                        <a:pt x="42047" y="78430"/>
                      </a:cubicBezTo>
                      <a:lnTo>
                        <a:pt x="42047" y="59656"/>
                      </a:lnTo>
                      <a:cubicBezTo>
                        <a:pt x="42047" y="26773"/>
                        <a:pt x="68854" y="0"/>
                        <a:pt x="10177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7" name="îṧḷidé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1131815" y="3210783"/>
                <a:ext cx="2283738" cy="672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Strengthen the strengths </a:t>
                </a:r>
              </a:p>
            </p:txBody>
          </p:sp>
        </p:grpSp>
        <p:grpSp>
          <p:nvGrpSpPr>
            <p:cNvPr id="21" name="íṣḷíḍe">
              <a:extLst>
                <a:ext uri="{FF2B5EF4-FFF2-40B4-BE49-F238E27FC236}">
                  <a16:creationId xmlns:a16="http://schemas.microsoft.com/office/drawing/2014/main" id="{03A6194D-AC34-474D-BB64-71CE8032A02C}"/>
                </a:ext>
              </a:extLst>
            </p:cNvPr>
            <p:cNvGrpSpPr/>
            <p:nvPr/>
          </p:nvGrpSpPr>
          <p:grpSpPr>
            <a:xfrm>
              <a:off x="1131815" y="3817157"/>
              <a:ext cx="2283738" cy="1728914"/>
              <a:chOff x="1131815" y="4081040"/>
              <a:chExt cx="2283738" cy="1728914"/>
            </a:xfrm>
          </p:grpSpPr>
          <p:grpSp>
            <p:nvGrpSpPr>
              <p:cNvPr id="22" name="iṩḻiḓè">
                <a:extLst>
                  <a:ext uri="{FF2B5EF4-FFF2-40B4-BE49-F238E27FC236}">
                    <a16:creationId xmlns:a16="http://schemas.microsoft.com/office/drawing/2014/main" id="{095540AC-38FF-43C7-849E-1FF7FE47F91C}"/>
                  </a:ext>
                </a:extLst>
              </p:cNvPr>
              <p:cNvGrpSpPr/>
              <p:nvPr/>
            </p:nvGrpSpPr>
            <p:grpSpPr>
              <a:xfrm>
                <a:off x="1759263" y="4081040"/>
                <a:ext cx="1028842" cy="1028842"/>
                <a:chOff x="1781542" y="4018577"/>
                <a:chExt cx="1153768" cy="1153768"/>
              </a:xfrm>
            </p:grpSpPr>
            <p:sp>
              <p:nvSpPr>
                <p:cNvPr id="24" name="is1iḑè">
                  <a:extLst>
                    <a:ext uri="{FF2B5EF4-FFF2-40B4-BE49-F238E27FC236}">
                      <a16:creationId xmlns:a16="http://schemas.microsoft.com/office/drawing/2014/main" id="{A3B73340-0173-48E5-9B5D-27BBAADEB84F}"/>
                    </a:ext>
                  </a:extLst>
                </p:cNvPr>
                <p:cNvSpPr/>
                <p:nvPr/>
              </p:nvSpPr>
              <p:spPr>
                <a:xfrm>
                  <a:off x="1781542" y="4018577"/>
                  <a:ext cx="1153768" cy="115376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ïśľíḍè">
                  <a:extLst>
                    <a:ext uri="{FF2B5EF4-FFF2-40B4-BE49-F238E27FC236}">
                      <a16:creationId xmlns:a16="http://schemas.microsoft.com/office/drawing/2014/main" id="{D582D030-6265-42FB-96DB-B71E300E00B6}"/>
                    </a:ext>
                  </a:extLst>
                </p:cNvPr>
                <p:cNvSpPr/>
                <p:nvPr/>
              </p:nvSpPr>
              <p:spPr>
                <a:xfrm>
                  <a:off x="2096566" y="4305714"/>
                  <a:ext cx="523720" cy="579494"/>
                </a:xfrm>
                <a:custGeom>
                  <a:avLst/>
                  <a:gdLst>
                    <a:gd name="connsiteX0" fmla="*/ 481589 w 546670"/>
                    <a:gd name="connsiteY0" fmla="*/ 391913 h 604887"/>
                    <a:gd name="connsiteX1" fmla="*/ 451551 w 546670"/>
                    <a:gd name="connsiteY1" fmla="*/ 406688 h 604887"/>
                    <a:gd name="connsiteX2" fmla="*/ 375678 w 546670"/>
                    <a:gd name="connsiteY2" fmla="*/ 429906 h 604887"/>
                    <a:gd name="connsiteX3" fmla="*/ 352427 w 546670"/>
                    <a:gd name="connsiteY3" fmla="*/ 505670 h 604887"/>
                    <a:gd name="connsiteX4" fmla="*/ 337631 w 546670"/>
                    <a:gd name="connsiteY4" fmla="*/ 535554 h 604887"/>
                    <a:gd name="connsiteX5" fmla="*/ 481589 w 546670"/>
                    <a:gd name="connsiteY5" fmla="*/ 391913 h 604887"/>
                    <a:gd name="connsiteX6" fmla="*/ 384133 w 546670"/>
                    <a:gd name="connsiteY6" fmla="*/ 226609 h 604887"/>
                    <a:gd name="connsiteX7" fmla="*/ 388361 w 546670"/>
                    <a:gd name="connsiteY7" fmla="*/ 302373 h 604887"/>
                    <a:gd name="connsiteX8" fmla="*/ 384133 w 546670"/>
                    <a:gd name="connsiteY8" fmla="*/ 378137 h 604887"/>
                    <a:gd name="connsiteX9" fmla="*/ 432639 w 546670"/>
                    <a:gd name="connsiteY9" fmla="*/ 362029 h 604887"/>
                    <a:gd name="connsiteX10" fmla="*/ 498165 w 546670"/>
                    <a:gd name="connsiteY10" fmla="*/ 302373 h 604887"/>
                    <a:gd name="connsiteX11" fmla="*/ 432639 w 546670"/>
                    <a:gd name="connsiteY11" fmla="*/ 242717 h 604887"/>
                    <a:gd name="connsiteX12" fmla="*/ 384133 w 546670"/>
                    <a:gd name="connsiteY12" fmla="*/ 226609 h 604887"/>
                    <a:gd name="connsiteX13" fmla="*/ 135706 w 546670"/>
                    <a:gd name="connsiteY13" fmla="*/ 175523 h 604887"/>
                    <a:gd name="connsiteX14" fmla="*/ 126473 w 546670"/>
                    <a:gd name="connsiteY14" fmla="*/ 178856 h 604887"/>
                    <a:gd name="connsiteX15" fmla="*/ 123248 w 546670"/>
                    <a:gd name="connsiteY15" fmla="*/ 182633 h 604887"/>
                    <a:gd name="connsiteX16" fmla="*/ 123248 w 546670"/>
                    <a:gd name="connsiteY16" fmla="*/ 192075 h 604887"/>
                    <a:gd name="connsiteX17" fmla="*/ 121801 w 546670"/>
                    <a:gd name="connsiteY17" fmla="*/ 193075 h 604887"/>
                    <a:gd name="connsiteX18" fmla="*/ 120912 w 546670"/>
                    <a:gd name="connsiteY18" fmla="*/ 196075 h 604887"/>
                    <a:gd name="connsiteX19" fmla="*/ 122914 w 546670"/>
                    <a:gd name="connsiteY19" fmla="*/ 216404 h 604887"/>
                    <a:gd name="connsiteX20" fmla="*/ 125695 w 546670"/>
                    <a:gd name="connsiteY20" fmla="*/ 219737 h 604887"/>
                    <a:gd name="connsiteX21" fmla="*/ 126807 w 546670"/>
                    <a:gd name="connsiteY21" fmla="*/ 219848 h 604887"/>
                    <a:gd name="connsiteX22" fmla="*/ 129810 w 546670"/>
                    <a:gd name="connsiteY22" fmla="*/ 218293 h 604887"/>
                    <a:gd name="connsiteX23" fmla="*/ 140600 w 546670"/>
                    <a:gd name="connsiteY23" fmla="*/ 204073 h 604887"/>
                    <a:gd name="connsiteX24" fmla="*/ 141379 w 546670"/>
                    <a:gd name="connsiteY24" fmla="*/ 201740 h 604887"/>
                    <a:gd name="connsiteX25" fmla="*/ 141379 w 546670"/>
                    <a:gd name="connsiteY25" fmla="*/ 178856 h 604887"/>
                    <a:gd name="connsiteX26" fmla="*/ 139488 w 546670"/>
                    <a:gd name="connsiteY26" fmla="*/ 175634 h 604887"/>
                    <a:gd name="connsiteX27" fmla="*/ 135706 w 546670"/>
                    <a:gd name="connsiteY27" fmla="*/ 175523 h 604887"/>
                    <a:gd name="connsiteX28" fmla="*/ 87208 w 546670"/>
                    <a:gd name="connsiteY28" fmla="*/ 175523 h 604887"/>
                    <a:gd name="connsiteX29" fmla="*/ 83537 w 546670"/>
                    <a:gd name="connsiteY29" fmla="*/ 175634 h 604887"/>
                    <a:gd name="connsiteX30" fmla="*/ 81646 w 546670"/>
                    <a:gd name="connsiteY30" fmla="*/ 178856 h 604887"/>
                    <a:gd name="connsiteX31" fmla="*/ 81646 w 546670"/>
                    <a:gd name="connsiteY31" fmla="*/ 201740 h 604887"/>
                    <a:gd name="connsiteX32" fmla="*/ 82425 w 546670"/>
                    <a:gd name="connsiteY32" fmla="*/ 204073 h 604887"/>
                    <a:gd name="connsiteX33" fmla="*/ 93103 w 546670"/>
                    <a:gd name="connsiteY33" fmla="*/ 218293 h 604887"/>
                    <a:gd name="connsiteX34" fmla="*/ 96218 w 546670"/>
                    <a:gd name="connsiteY34" fmla="*/ 219848 h 604887"/>
                    <a:gd name="connsiteX35" fmla="*/ 97219 w 546670"/>
                    <a:gd name="connsiteY35" fmla="*/ 219737 h 604887"/>
                    <a:gd name="connsiteX36" fmla="*/ 100000 w 546670"/>
                    <a:gd name="connsiteY36" fmla="*/ 216404 h 604887"/>
                    <a:gd name="connsiteX37" fmla="*/ 102113 w 546670"/>
                    <a:gd name="connsiteY37" fmla="*/ 196075 h 604887"/>
                    <a:gd name="connsiteX38" fmla="*/ 101112 w 546670"/>
                    <a:gd name="connsiteY38" fmla="*/ 193075 h 604887"/>
                    <a:gd name="connsiteX39" fmla="*/ 99666 w 546670"/>
                    <a:gd name="connsiteY39" fmla="*/ 192075 h 604887"/>
                    <a:gd name="connsiteX40" fmla="*/ 99666 w 546670"/>
                    <a:gd name="connsiteY40" fmla="*/ 182633 h 604887"/>
                    <a:gd name="connsiteX41" fmla="*/ 96551 w 546670"/>
                    <a:gd name="connsiteY41" fmla="*/ 178856 h 604887"/>
                    <a:gd name="connsiteX42" fmla="*/ 87208 w 546670"/>
                    <a:gd name="connsiteY42" fmla="*/ 175523 h 604887"/>
                    <a:gd name="connsiteX43" fmla="*/ 93214 w 546670"/>
                    <a:gd name="connsiteY43" fmla="*/ 72653 h 604887"/>
                    <a:gd name="connsiteX44" fmla="*/ 66629 w 546670"/>
                    <a:gd name="connsiteY44" fmla="*/ 79652 h 604887"/>
                    <a:gd name="connsiteX45" fmla="*/ 64516 w 546670"/>
                    <a:gd name="connsiteY45" fmla="*/ 83096 h 604887"/>
                    <a:gd name="connsiteX46" fmla="*/ 64516 w 546670"/>
                    <a:gd name="connsiteY46" fmla="*/ 89872 h 604887"/>
                    <a:gd name="connsiteX47" fmla="*/ 62959 w 546670"/>
                    <a:gd name="connsiteY47" fmla="*/ 89872 h 604887"/>
                    <a:gd name="connsiteX48" fmla="*/ 59065 w 546670"/>
                    <a:gd name="connsiteY48" fmla="*/ 93761 h 604887"/>
                    <a:gd name="connsiteX49" fmla="*/ 59065 w 546670"/>
                    <a:gd name="connsiteY49" fmla="*/ 99982 h 604887"/>
                    <a:gd name="connsiteX50" fmla="*/ 60845 w 546670"/>
                    <a:gd name="connsiteY50" fmla="*/ 103203 h 604887"/>
                    <a:gd name="connsiteX51" fmla="*/ 64516 w 546670"/>
                    <a:gd name="connsiteY51" fmla="*/ 105647 h 604887"/>
                    <a:gd name="connsiteX52" fmla="*/ 64738 w 546670"/>
                    <a:gd name="connsiteY52" fmla="*/ 107202 h 604887"/>
                    <a:gd name="connsiteX53" fmla="*/ 78531 w 546670"/>
                    <a:gd name="connsiteY53" fmla="*/ 138974 h 604887"/>
                    <a:gd name="connsiteX54" fmla="*/ 101223 w 546670"/>
                    <a:gd name="connsiteY54" fmla="*/ 158526 h 604887"/>
                    <a:gd name="connsiteX55" fmla="*/ 121801 w 546670"/>
                    <a:gd name="connsiteY55" fmla="*/ 158526 h 604887"/>
                    <a:gd name="connsiteX56" fmla="*/ 144493 w 546670"/>
                    <a:gd name="connsiteY56" fmla="*/ 138974 h 604887"/>
                    <a:gd name="connsiteX57" fmla="*/ 158175 w 546670"/>
                    <a:gd name="connsiteY57" fmla="*/ 107202 h 604887"/>
                    <a:gd name="connsiteX58" fmla="*/ 158398 w 546670"/>
                    <a:gd name="connsiteY58" fmla="*/ 105647 h 604887"/>
                    <a:gd name="connsiteX59" fmla="*/ 162179 w 546670"/>
                    <a:gd name="connsiteY59" fmla="*/ 103203 h 604887"/>
                    <a:gd name="connsiteX60" fmla="*/ 163848 w 546670"/>
                    <a:gd name="connsiteY60" fmla="*/ 100093 h 604887"/>
                    <a:gd name="connsiteX61" fmla="*/ 163848 w 546670"/>
                    <a:gd name="connsiteY61" fmla="*/ 93761 h 604887"/>
                    <a:gd name="connsiteX62" fmla="*/ 160066 w 546670"/>
                    <a:gd name="connsiteY62" fmla="*/ 89872 h 604887"/>
                    <a:gd name="connsiteX63" fmla="*/ 157953 w 546670"/>
                    <a:gd name="connsiteY63" fmla="*/ 89872 h 604887"/>
                    <a:gd name="connsiteX64" fmla="*/ 156729 w 546670"/>
                    <a:gd name="connsiteY64" fmla="*/ 88650 h 604887"/>
                    <a:gd name="connsiteX65" fmla="*/ 153058 w 546670"/>
                    <a:gd name="connsiteY65" fmla="*/ 88317 h 604887"/>
                    <a:gd name="connsiteX66" fmla="*/ 137930 w 546670"/>
                    <a:gd name="connsiteY66" fmla="*/ 91761 h 604887"/>
                    <a:gd name="connsiteX67" fmla="*/ 114460 w 546670"/>
                    <a:gd name="connsiteY67" fmla="*/ 81207 h 604887"/>
                    <a:gd name="connsiteX68" fmla="*/ 93214 w 546670"/>
                    <a:gd name="connsiteY68" fmla="*/ 72653 h 604887"/>
                    <a:gd name="connsiteX69" fmla="*/ 337631 w 546670"/>
                    <a:gd name="connsiteY69" fmla="*/ 69193 h 604887"/>
                    <a:gd name="connsiteX70" fmla="*/ 352427 w 546670"/>
                    <a:gd name="connsiteY70" fmla="*/ 99187 h 604887"/>
                    <a:gd name="connsiteX71" fmla="*/ 375678 w 546670"/>
                    <a:gd name="connsiteY71" fmla="*/ 174952 h 604887"/>
                    <a:gd name="connsiteX72" fmla="*/ 451551 w 546670"/>
                    <a:gd name="connsiteY72" fmla="*/ 198059 h 604887"/>
                    <a:gd name="connsiteX73" fmla="*/ 481589 w 546670"/>
                    <a:gd name="connsiteY73" fmla="*/ 212945 h 604887"/>
                    <a:gd name="connsiteX74" fmla="*/ 337631 w 546670"/>
                    <a:gd name="connsiteY74" fmla="*/ 69193 h 604887"/>
                    <a:gd name="connsiteX75" fmla="*/ 247963 w 546670"/>
                    <a:gd name="connsiteY75" fmla="*/ 4093 h 604887"/>
                    <a:gd name="connsiteX76" fmla="*/ 546670 w 546670"/>
                    <a:gd name="connsiteY76" fmla="*/ 302373 h 604887"/>
                    <a:gd name="connsiteX77" fmla="*/ 247963 w 546670"/>
                    <a:gd name="connsiteY77" fmla="*/ 600653 h 604887"/>
                    <a:gd name="connsiteX78" fmla="*/ 242957 w 546670"/>
                    <a:gd name="connsiteY78" fmla="*/ 600653 h 604887"/>
                    <a:gd name="connsiteX79" fmla="*/ 242957 w 546670"/>
                    <a:gd name="connsiteY79" fmla="*/ 551662 h 604887"/>
                    <a:gd name="connsiteX80" fmla="*/ 247963 w 546670"/>
                    <a:gd name="connsiteY80" fmla="*/ 552217 h 604887"/>
                    <a:gd name="connsiteX81" fmla="*/ 307705 w 546670"/>
                    <a:gd name="connsiteY81" fmla="*/ 486674 h 604887"/>
                    <a:gd name="connsiteX82" fmla="*/ 323836 w 546670"/>
                    <a:gd name="connsiteY82" fmla="*/ 438238 h 604887"/>
                    <a:gd name="connsiteX83" fmla="*/ 247963 w 546670"/>
                    <a:gd name="connsiteY83" fmla="*/ 442570 h 604887"/>
                    <a:gd name="connsiteX84" fmla="*/ 242957 w 546670"/>
                    <a:gd name="connsiteY84" fmla="*/ 442570 h 604887"/>
                    <a:gd name="connsiteX85" fmla="*/ 242957 w 546670"/>
                    <a:gd name="connsiteY85" fmla="*/ 394024 h 604887"/>
                    <a:gd name="connsiteX86" fmla="*/ 247963 w 546670"/>
                    <a:gd name="connsiteY86" fmla="*/ 394135 h 604887"/>
                    <a:gd name="connsiteX87" fmla="*/ 333848 w 546670"/>
                    <a:gd name="connsiteY87" fmla="*/ 388136 h 604887"/>
                    <a:gd name="connsiteX88" fmla="*/ 339856 w 546670"/>
                    <a:gd name="connsiteY88" fmla="*/ 302373 h 604887"/>
                    <a:gd name="connsiteX89" fmla="*/ 333848 w 546670"/>
                    <a:gd name="connsiteY89" fmla="*/ 216722 h 604887"/>
                    <a:gd name="connsiteX90" fmla="*/ 247963 w 546670"/>
                    <a:gd name="connsiteY90" fmla="*/ 210723 h 604887"/>
                    <a:gd name="connsiteX91" fmla="*/ 242957 w 546670"/>
                    <a:gd name="connsiteY91" fmla="*/ 210723 h 604887"/>
                    <a:gd name="connsiteX92" fmla="*/ 242957 w 546670"/>
                    <a:gd name="connsiteY92" fmla="*/ 162287 h 604887"/>
                    <a:gd name="connsiteX93" fmla="*/ 247963 w 546670"/>
                    <a:gd name="connsiteY93" fmla="*/ 162176 h 604887"/>
                    <a:gd name="connsiteX94" fmla="*/ 323836 w 546670"/>
                    <a:gd name="connsiteY94" fmla="*/ 166509 h 604887"/>
                    <a:gd name="connsiteX95" fmla="*/ 307705 w 546670"/>
                    <a:gd name="connsiteY95" fmla="*/ 118073 h 604887"/>
                    <a:gd name="connsiteX96" fmla="*/ 247963 w 546670"/>
                    <a:gd name="connsiteY96" fmla="*/ 52640 h 604887"/>
                    <a:gd name="connsiteX97" fmla="*/ 242957 w 546670"/>
                    <a:gd name="connsiteY97" fmla="*/ 53196 h 604887"/>
                    <a:gd name="connsiteX98" fmla="*/ 242957 w 546670"/>
                    <a:gd name="connsiteY98" fmla="*/ 4204 h 604887"/>
                    <a:gd name="connsiteX99" fmla="*/ 247963 w 546670"/>
                    <a:gd name="connsiteY99" fmla="*/ 4093 h 604887"/>
                    <a:gd name="connsiteX100" fmla="*/ 101779 w 546670"/>
                    <a:gd name="connsiteY100" fmla="*/ 0 h 604887"/>
                    <a:gd name="connsiteX101" fmla="*/ 121134 w 546670"/>
                    <a:gd name="connsiteY101" fmla="*/ 0 h 604887"/>
                    <a:gd name="connsiteX102" fmla="*/ 180978 w 546670"/>
                    <a:gd name="connsiteY102" fmla="*/ 59656 h 604887"/>
                    <a:gd name="connsiteX103" fmla="*/ 180978 w 546670"/>
                    <a:gd name="connsiteY103" fmla="*/ 78430 h 604887"/>
                    <a:gd name="connsiteX104" fmla="*/ 184315 w 546670"/>
                    <a:gd name="connsiteY104" fmla="*/ 89095 h 604887"/>
                    <a:gd name="connsiteX105" fmla="*/ 184315 w 546670"/>
                    <a:gd name="connsiteY105" fmla="*/ 102426 h 604887"/>
                    <a:gd name="connsiteX106" fmla="*/ 177752 w 546670"/>
                    <a:gd name="connsiteY106" fmla="*/ 116534 h 604887"/>
                    <a:gd name="connsiteX107" fmla="*/ 173859 w 546670"/>
                    <a:gd name="connsiteY107" fmla="*/ 126643 h 604887"/>
                    <a:gd name="connsiteX108" fmla="*/ 161067 w 546670"/>
                    <a:gd name="connsiteY108" fmla="*/ 150861 h 604887"/>
                    <a:gd name="connsiteX109" fmla="*/ 152502 w 546670"/>
                    <a:gd name="connsiteY109" fmla="*/ 161748 h 604887"/>
                    <a:gd name="connsiteX110" fmla="*/ 160400 w 546670"/>
                    <a:gd name="connsiteY110" fmla="*/ 167747 h 604887"/>
                    <a:gd name="connsiteX111" fmla="*/ 204115 w 546670"/>
                    <a:gd name="connsiteY111" fmla="*/ 176412 h 604887"/>
                    <a:gd name="connsiteX112" fmla="*/ 223692 w 546670"/>
                    <a:gd name="connsiteY112" fmla="*/ 200407 h 604887"/>
                    <a:gd name="connsiteX113" fmla="*/ 223692 w 546670"/>
                    <a:gd name="connsiteY113" fmla="*/ 358044 h 604887"/>
                    <a:gd name="connsiteX114" fmla="*/ 221467 w 546670"/>
                    <a:gd name="connsiteY114" fmla="*/ 368265 h 604887"/>
                    <a:gd name="connsiteX115" fmla="*/ 221467 w 546670"/>
                    <a:gd name="connsiteY115" fmla="*/ 385484 h 604887"/>
                    <a:gd name="connsiteX116" fmla="*/ 200110 w 546670"/>
                    <a:gd name="connsiteY116" fmla="*/ 406813 h 604887"/>
                    <a:gd name="connsiteX117" fmla="*/ 188431 w 546670"/>
                    <a:gd name="connsiteY117" fmla="*/ 403369 h 604887"/>
                    <a:gd name="connsiteX118" fmla="*/ 188431 w 546670"/>
                    <a:gd name="connsiteY118" fmla="*/ 566561 h 604887"/>
                    <a:gd name="connsiteX119" fmla="*/ 150166 w 546670"/>
                    <a:gd name="connsiteY119" fmla="*/ 604887 h 604887"/>
                    <a:gd name="connsiteX120" fmla="*/ 111902 w 546670"/>
                    <a:gd name="connsiteY120" fmla="*/ 566561 h 604887"/>
                    <a:gd name="connsiteX121" fmla="*/ 73526 w 546670"/>
                    <a:gd name="connsiteY121" fmla="*/ 604887 h 604887"/>
                    <a:gd name="connsiteX122" fmla="*/ 35261 w 546670"/>
                    <a:gd name="connsiteY122" fmla="*/ 566561 h 604887"/>
                    <a:gd name="connsiteX123" fmla="*/ 35261 w 546670"/>
                    <a:gd name="connsiteY123" fmla="*/ 403369 h 604887"/>
                    <a:gd name="connsiteX124" fmla="*/ 23582 w 546670"/>
                    <a:gd name="connsiteY124" fmla="*/ 406813 h 604887"/>
                    <a:gd name="connsiteX125" fmla="*/ 2225 w 546670"/>
                    <a:gd name="connsiteY125" fmla="*/ 385484 h 604887"/>
                    <a:gd name="connsiteX126" fmla="*/ 2225 w 546670"/>
                    <a:gd name="connsiteY126" fmla="*/ 368265 h 604887"/>
                    <a:gd name="connsiteX127" fmla="*/ 0 w 546670"/>
                    <a:gd name="connsiteY127" fmla="*/ 358044 h 604887"/>
                    <a:gd name="connsiteX128" fmla="*/ 0 w 546670"/>
                    <a:gd name="connsiteY128" fmla="*/ 200296 h 604887"/>
                    <a:gd name="connsiteX129" fmla="*/ 19577 w 546670"/>
                    <a:gd name="connsiteY129" fmla="*/ 176412 h 604887"/>
                    <a:gd name="connsiteX130" fmla="*/ 62625 w 546670"/>
                    <a:gd name="connsiteY130" fmla="*/ 167747 h 604887"/>
                    <a:gd name="connsiteX131" fmla="*/ 70522 w 546670"/>
                    <a:gd name="connsiteY131" fmla="*/ 161748 h 604887"/>
                    <a:gd name="connsiteX132" fmla="*/ 61957 w 546670"/>
                    <a:gd name="connsiteY132" fmla="*/ 150861 h 604887"/>
                    <a:gd name="connsiteX133" fmla="*/ 49054 w 546670"/>
                    <a:gd name="connsiteY133" fmla="*/ 126643 h 604887"/>
                    <a:gd name="connsiteX134" fmla="*/ 45161 w 546670"/>
                    <a:gd name="connsiteY134" fmla="*/ 116534 h 604887"/>
                    <a:gd name="connsiteX135" fmla="*/ 38598 w 546670"/>
                    <a:gd name="connsiteY135" fmla="*/ 102426 h 604887"/>
                    <a:gd name="connsiteX136" fmla="*/ 38598 w 546670"/>
                    <a:gd name="connsiteY136" fmla="*/ 89095 h 604887"/>
                    <a:gd name="connsiteX137" fmla="*/ 42047 w 546670"/>
                    <a:gd name="connsiteY137" fmla="*/ 78430 h 604887"/>
                    <a:gd name="connsiteX138" fmla="*/ 42047 w 546670"/>
                    <a:gd name="connsiteY138" fmla="*/ 59656 h 604887"/>
                    <a:gd name="connsiteX139" fmla="*/ 101779 w 546670"/>
                    <a:gd name="connsiteY139" fmla="*/ 0 h 60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</a:cxnLst>
                  <a:rect l="l" t="t" r="r" b="b"/>
                  <a:pathLst>
                    <a:path w="546670" h="604887">
                      <a:moveTo>
                        <a:pt x="481589" y="391913"/>
                      </a:moveTo>
                      <a:cubicBezTo>
                        <a:pt x="472466" y="397134"/>
                        <a:pt x="462454" y="402133"/>
                        <a:pt x="451551" y="406688"/>
                      </a:cubicBezTo>
                      <a:cubicBezTo>
                        <a:pt x="428967" y="416242"/>
                        <a:pt x="403269" y="424018"/>
                        <a:pt x="375678" y="429906"/>
                      </a:cubicBezTo>
                      <a:cubicBezTo>
                        <a:pt x="369782" y="457457"/>
                        <a:pt x="361995" y="483008"/>
                        <a:pt x="352427" y="505670"/>
                      </a:cubicBezTo>
                      <a:cubicBezTo>
                        <a:pt x="347866" y="516446"/>
                        <a:pt x="342860" y="526444"/>
                        <a:pt x="337631" y="535554"/>
                      </a:cubicBezTo>
                      <a:cubicBezTo>
                        <a:pt x="403602" y="510225"/>
                        <a:pt x="456112" y="457790"/>
                        <a:pt x="481589" y="391913"/>
                      </a:cubicBezTo>
                      <a:close/>
                      <a:moveTo>
                        <a:pt x="384133" y="226609"/>
                      </a:moveTo>
                      <a:cubicBezTo>
                        <a:pt x="386915" y="251049"/>
                        <a:pt x="388361" y="276489"/>
                        <a:pt x="388361" y="302373"/>
                      </a:cubicBezTo>
                      <a:cubicBezTo>
                        <a:pt x="388361" y="328369"/>
                        <a:pt x="386915" y="353697"/>
                        <a:pt x="384133" y="378137"/>
                      </a:cubicBezTo>
                      <a:cubicBezTo>
                        <a:pt x="401600" y="373694"/>
                        <a:pt x="417842" y="368250"/>
                        <a:pt x="432639" y="362029"/>
                      </a:cubicBezTo>
                      <a:cubicBezTo>
                        <a:pt x="473690" y="344699"/>
                        <a:pt x="498165" y="322370"/>
                        <a:pt x="498165" y="302373"/>
                      </a:cubicBezTo>
                      <a:cubicBezTo>
                        <a:pt x="498165" y="282377"/>
                        <a:pt x="473690" y="260047"/>
                        <a:pt x="432639" y="242717"/>
                      </a:cubicBezTo>
                      <a:cubicBezTo>
                        <a:pt x="417842" y="236496"/>
                        <a:pt x="401600" y="231164"/>
                        <a:pt x="384133" y="226609"/>
                      </a:cubicBezTo>
                      <a:close/>
                      <a:moveTo>
                        <a:pt x="135706" y="175523"/>
                      </a:moveTo>
                      <a:cubicBezTo>
                        <a:pt x="132591" y="177189"/>
                        <a:pt x="129477" y="178300"/>
                        <a:pt x="126473" y="178856"/>
                      </a:cubicBezTo>
                      <a:cubicBezTo>
                        <a:pt x="124582" y="179189"/>
                        <a:pt x="123248" y="180744"/>
                        <a:pt x="123248" y="182633"/>
                      </a:cubicBezTo>
                      <a:lnTo>
                        <a:pt x="123248" y="192075"/>
                      </a:lnTo>
                      <a:cubicBezTo>
                        <a:pt x="122691" y="192298"/>
                        <a:pt x="122246" y="192631"/>
                        <a:pt x="121801" y="193075"/>
                      </a:cubicBezTo>
                      <a:cubicBezTo>
                        <a:pt x="121134" y="193964"/>
                        <a:pt x="120689" y="194964"/>
                        <a:pt x="120912" y="196075"/>
                      </a:cubicBezTo>
                      <a:lnTo>
                        <a:pt x="122914" y="216404"/>
                      </a:lnTo>
                      <a:cubicBezTo>
                        <a:pt x="123136" y="217960"/>
                        <a:pt x="124249" y="219293"/>
                        <a:pt x="125695" y="219737"/>
                      </a:cubicBezTo>
                      <a:cubicBezTo>
                        <a:pt x="126028" y="219737"/>
                        <a:pt x="126473" y="219848"/>
                        <a:pt x="126807" y="219848"/>
                      </a:cubicBezTo>
                      <a:cubicBezTo>
                        <a:pt x="127919" y="219848"/>
                        <a:pt x="129032" y="219293"/>
                        <a:pt x="129810" y="218293"/>
                      </a:cubicBezTo>
                      <a:lnTo>
                        <a:pt x="140600" y="204073"/>
                      </a:lnTo>
                      <a:cubicBezTo>
                        <a:pt x="141045" y="203407"/>
                        <a:pt x="141379" y="202629"/>
                        <a:pt x="141379" y="201740"/>
                      </a:cubicBezTo>
                      <a:lnTo>
                        <a:pt x="141379" y="178856"/>
                      </a:lnTo>
                      <a:cubicBezTo>
                        <a:pt x="141379" y="177523"/>
                        <a:pt x="140600" y="176301"/>
                        <a:pt x="139488" y="175634"/>
                      </a:cubicBezTo>
                      <a:cubicBezTo>
                        <a:pt x="138375" y="174968"/>
                        <a:pt x="136929" y="174856"/>
                        <a:pt x="135706" y="175523"/>
                      </a:cubicBezTo>
                      <a:close/>
                      <a:moveTo>
                        <a:pt x="87208" y="175523"/>
                      </a:moveTo>
                      <a:cubicBezTo>
                        <a:pt x="86095" y="174856"/>
                        <a:pt x="84649" y="174968"/>
                        <a:pt x="83537" y="175634"/>
                      </a:cubicBezTo>
                      <a:cubicBezTo>
                        <a:pt x="82313" y="176301"/>
                        <a:pt x="81646" y="177523"/>
                        <a:pt x="81646" y="178856"/>
                      </a:cubicBezTo>
                      <a:lnTo>
                        <a:pt x="81646" y="201740"/>
                      </a:lnTo>
                      <a:cubicBezTo>
                        <a:pt x="81646" y="202629"/>
                        <a:pt x="81868" y="203407"/>
                        <a:pt x="82425" y="204073"/>
                      </a:cubicBezTo>
                      <a:lnTo>
                        <a:pt x="93103" y="218293"/>
                      </a:lnTo>
                      <a:cubicBezTo>
                        <a:pt x="93882" y="219293"/>
                        <a:pt x="94994" y="219848"/>
                        <a:pt x="96218" y="219848"/>
                      </a:cubicBezTo>
                      <a:cubicBezTo>
                        <a:pt x="96551" y="219848"/>
                        <a:pt x="96885" y="219848"/>
                        <a:pt x="97219" y="219737"/>
                      </a:cubicBezTo>
                      <a:cubicBezTo>
                        <a:pt x="98776" y="219293"/>
                        <a:pt x="99888" y="217960"/>
                        <a:pt x="100000" y="216404"/>
                      </a:cubicBezTo>
                      <a:lnTo>
                        <a:pt x="102113" y="196075"/>
                      </a:lnTo>
                      <a:cubicBezTo>
                        <a:pt x="102224" y="194964"/>
                        <a:pt x="101891" y="193964"/>
                        <a:pt x="101112" y="193075"/>
                      </a:cubicBezTo>
                      <a:cubicBezTo>
                        <a:pt x="100778" y="192631"/>
                        <a:pt x="100222" y="192298"/>
                        <a:pt x="99666" y="192075"/>
                      </a:cubicBezTo>
                      <a:lnTo>
                        <a:pt x="99666" y="182633"/>
                      </a:lnTo>
                      <a:cubicBezTo>
                        <a:pt x="99666" y="180744"/>
                        <a:pt x="98331" y="179189"/>
                        <a:pt x="96551" y="178856"/>
                      </a:cubicBezTo>
                      <a:cubicBezTo>
                        <a:pt x="93548" y="178300"/>
                        <a:pt x="90433" y="177189"/>
                        <a:pt x="87208" y="175523"/>
                      </a:cubicBezTo>
                      <a:close/>
                      <a:moveTo>
                        <a:pt x="93214" y="72653"/>
                      </a:moveTo>
                      <a:cubicBezTo>
                        <a:pt x="82313" y="72653"/>
                        <a:pt x="71857" y="77097"/>
                        <a:pt x="66629" y="79652"/>
                      </a:cubicBezTo>
                      <a:cubicBezTo>
                        <a:pt x="65294" y="80319"/>
                        <a:pt x="64516" y="81652"/>
                        <a:pt x="64516" y="83096"/>
                      </a:cubicBezTo>
                      <a:lnTo>
                        <a:pt x="64516" y="89872"/>
                      </a:lnTo>
                      <a:lnTo>
                        <a:pt x="62959" y="89872"/>
                      </a:lnTo>
                      <a:cubicBezTo>
                        <a:pt x="60845" y="89872"/>
                        <a:pt x="59065" y="91650"/>
                        <a:pt x="59065" y="93761"/>
                      </a:cubicBezTo>
                      <a:lnTo>
                        <a:pt x="59065" y="99982"/>
                      </a:lnTo>
                      <a:cubicBezTo>
                        <a:pt x="59065" y="101315"/>
                        <a:pt x="59733" y="102537"/>
                        <a:pt x="60845" y="103203"/>
                      </a:cubicBezTo>
                      <a:lnTo>
                        <a:pt x="64516" y="105647"/>
                      </a:lnTo>
                      <a:lnTo>
                        <a:pt x="64738" y="107202"/>
                      </a:lnTo>
                      <a:cubicBezTo>
                        <a:pt x="65962" y="116423"/>
                        <a:pt x="71079" y="128199"/>
                        <a:pt x="78531" y="138974"/>
                      </a:cubicBezTo>
                      <a:cubicBezTo>
                        <a:pt x="87875" y="152527"/>
                        <a:pt x="96663" y="158526"/>
                        <a:pt x="101223" y="158526"/>
                      </a:cubicBezTo>
                      <a:lnTo>
                        <a:pt x="121801" y="158526"/>
                      </a:lnTo>
                      <a:cubicBezTo>
                        <a:pt x="126362" y="158526"/>
                        <a:pt x="135150" y="152527"/>
                        <a:pt x="144493" y="138974"/>
                      </a:cubicBezTo>
                      <a:cubicBezTo>
                        <a:pt x="151835" y="128199"/>
                        <a:pt x="156951" y="116423"/>
                        <a:pt x="158175" y="107202"/>
                      </a:cubicBezTo>
                      <a:lnTo>
                        <a:pt x="158398" y="105647"/>
                      </a:lnTo>
                      <a:lnTo>
                        <a:pt x="162179" y="103203"/>
                      </a:lnTo>
                      <a:cubicBezTo>
                        <a:pt x="163181" y="102537"/>
                        <a:pt x="163848" y="101315"/>
                        <a:pt x="163848" y="100093"/>
                      </a:cubicBezTo>
                      <a:lnTo>
                        <a:pt x="163848" y="93761"/>
                      </a:lnTo>
                      <a:cubicBezTo>
                        <a:pt x="163848" y="91650"/>
                        <a:pt x="162179" y="89872"/>
                        <a:pt x="160066" y="89872"/>
                      </a:cubicBezTo>
                      <a:lnTo>
                        <a:pt x="157953" y="89872"/>
                      </a:lnTo>
                      <a:cubicBezTo>
                        <a:pt x="157619" y="89428"/>
                        <a:pt x="157285" y="88984"/>
                        <a:pt x="156729" y="88650"/>
                      </a:cubicBezTo>
                      <a:cubicBezTo>
                        <a:pt x="155617" y="87984"/>
                        <a:pt x="154282" y="87873"/>
                        <a:pt x="153058" y="88317"/>
                      </a:cubicBezTo>
                      <a:cubicBezTo>
                        <a:pt x="147942" y="90650"/>
                        <a:pt x="142825" y="91761"/>
                        <a:pt x="137930" y="91761"/>
                      </a:cubicBezTo>
                      <a:cubicBezTo>
                        <a:pt x="129254" y="91761"/>
                        <a:pt x="121357" y="88206"/>
                        <a:pt x="114460" y="81207"/>
                      </a:cubicBezTo>
                      <a:cubicBezTo>
                        <a:pt x="109010" y="75542"/>
                        <a:pt x="101779" y="72653"/>
                        <a:pt x="93214" y="72653"/>
                      </a:cubicBezTo>
                      <a:close/>
                      <a:moveTo>
                        <a:pt x="337631" y="69193"/>
                      </a:moveTo>
                      <a:cubicBezTo>
                        <a:pt x="342860" y="78302"/>
                        <a:pt x="347866" y="88300"/>
                        <a:pt x="352427" y="99187"/>
                      </a:cubicBezTo>
                      <a:cubicBezTo>
                        <a:pt x="361995" y="121739"/>
                        <a:pt x="369782" y="147290"/>
                        <a:pt x="375678" y="174952"/>
                      </a:cubicBezTo>
                      <a:cubicBezTo>
                        <a:pt x="403269" y="180728"/>
                        <a:pt x="428967" y="188505"/>
                        <a:pt x="451551" y="198059"/>
                      </a:cubicBezTo>
                      <a:cubicBezTo>
                        <a:pt x="462454" y="202724"/>
                        <a:pt x="472466" y="207612"/>
                        <a:pt x="481589" y="212945"/>
                      </a:cubicBezTo>
                      <a:cubicBezTo>
                        <a:pt x="456112" y="147068"/>
                        <a:pt x="403602" y="94633"/>
                        <a:pt x="337631" y="69193"/>
                      </a:cubicBezTo>
                      <a:close/>
                      <a:moveTo>
                        <a:pt x="247963" y="4093"/>
                      </a:moveTo>
                      <a:cubicBezTo>
                        <a:pt x="412725" y="4093"/>
                        <a:pt x="546670" y="137958"/>
                        <a:pt x="546670" y="302373"/>
                      </a:cubicBezTo>
                      <a:cubicBezTo>
                        <a:pt x="546670" y="466899"/>
                        <a:pt x="412725" y="600653"/>
                        <a:pt x="247963" y="600653"/>
                      </a:cubicBezTo>
                      <a:cubicBezTo>
                        <a:pt x="246295" y="600653"/>
                        <a:pt x="244626" y="600653"/>
                        <a:pt x="242957" y="600653"/>
                      </a:cubicBezTo>
                      <a:lnTo>
                        <a:pt x="242957" y="551662"/>
                      </a:lnTo>
                      <a:cubicBezTo>
                        <a:pt x="244626" y="551995"/>
                        <a:pt x="246295" y="552217"/>
                        <a:pt x="247963" y="552217"/>
                      </a:cubicBezTo>
                      <a:cubicBezTo>
                        <a:pt x="268100" y="552217"/>
                        <a:pt x="290350" y="527666"/>
                        <a:pt x="307705" y="486674"/>
                      </a:cubicBezTo>
                      <a:cubicBezTo>
                        <a:pt x="314046" y="472010"/>
                        <a:pt x="319386" y="455679"/>
                        <a:pt x="323836" y="438238"/>
                      </a:cubicBezTo>
                      <a:cubicBezTo>
                        <a:pt x="299472" y="441126"/>
                        <a:pt x="273996" y="442570"/>
                        <a:pt x="247963" y="442570"/>
                      </a:cubicBezTo>
                      <a:cubicBezTo>
                        <a:pt x="246295" y="442570"/>
                        <a:pt x="244626" y="442570"/>
                        <a:pt x="242957" y="442570"/>
                      </a:cubicBezTo>
                      <a:lnTo>
                        <a:pt x="242957" y="394024"/>
                      </a:lnTo>
                      <a:cubicBezTo>
                        <a:pt x="244626" y="394024"/>
                        <a:pt x="246295" y="394135"/>
                        <a:pt x="247963" y="394135"/>
                      </a:cubicBezTo>
                      <a:cubicBezTo>
                        <a:pt x="277778" y="394135"/>
                        <a:pt x="306703" y="392024"/>
                        <a:pt x="333848" y="388136"/>
                      </a:cubicBezTo>
                      <a:cubicBezTo>
                        <a:pt x="337742" y="361029"/>
                        <a:pt x="339856" y="332146"/>
                        <a:pt x="339856" y="302373"/>
                      </a:cubicBezTo>
                      <a:cubicBezTo>
                        <a:pt x="339856" y="272712"/>
                        <a:pt x="337742" y="243828"/>
                        <a:pt x="333848" y="216722"/>
                      </a:cubicBezTo>
                      <a:cubicBezTo>
                        <a:pt x="306703" y="212723"/>
                        <a:pt x="277778" y="210723"/>
                        <a:pt x="247963" y="210723"/>
                      </a:cubicBezTo>
                      <a:cubicBezTo>
                        <a:pt x="246295" y="210723"/>
                        <a:pt x="244626" y="210723"/>
                        <a:pt x="242957" y="210723"/>
                      </a:cubicBezTo>
                      <a:lnTo>
                        <a:pt x="242957" y="162287"/>
                      </a:lnTo>
                      <a:cubicBezTo>
                        <a:pt x="244626" y="162287"/>
                        <a:pt x="246295" y="162176"/>
                        <a:pt x="247963" y="162176"/>
                      </a:cubicBezTo>
                      <a:cubicBezTo>
                        <a:pt x="273996" y="162176"/>
                        <a:pt x="299472" y="163731"/>
                        <a:pt x="323836" y="166509"/>
                      </a:cubicBezTo>
                      <a:cubicBezTo>
                        <a:pt x="319386" y="149067"/>
                        <a:pt x="314046" y="132848"/>
                        <a:pt x="307705" y="118073"/>
                      </a:cubicBezTo>
                      <a:cubicBezTo>
                        <a:pt x="290350" y="77080"/>
                        <a:pt x="268100" y="52640"/>
                        <a:pt x="247963" y="52640"/>
                      </a:cubicBezTo>
                      <a:cubicBezTo>
                        <a:pt x="246295" y="52640"/>
                        <a:pt x="244626" y="52862"/>
                        <a:pt x="242957" y="53196"/>
                      </a:cubicBezTo>
                      <a:lnTo>
                        <a:pt x="242957" y="4204"/>
                      </a:lnTo>
                      <a:cubicBezTo>
                        <a:pt x="244626" y="4204"/>
                        <a:pt x="246295" y="4093"/>
                        <a:pt x="247963" y="4093"/>
                      </a:cubicBezTo>
                      <a:close/>
                      <a:moveTo>
                        <a:pt x="101779" y="0"/>
                      </a:moveTo>
                      <a:lnTo>
                        <a:pt x="121134" y="0"/>
                      </a:lnTo>
                      <a:cubicBezTo>
                        <a:pt x="154171" y="0"/>
                        <a:pt x="180978" y="26773"/>
                        <a:pt x="180978" y="59656"/>
                      </a:cubicBezTo>
                      <a:lnTo>
                        <a:pt x="180978" y="78430"/>
                      </a:lnTo>
                      <a:cubicBezTo>
                        <a:pt x="183203" y="81541"/>
                        <a:pt x="184315" y="85318"/>
                        <a:pt x="184315" y="89095"/>
                      </a:cubicBezTo>
                      <a:lnTo>
                        <a:pt x="184315" y="102426"/>
                      </a:lnTo>
                      <a:cubicBezTo>
                        <a:pt x="184315" y="107869"/>
                        <a:pt x="181868" y="113090"/>
                        <a:pt x="177752" y="116534"/>
                      </a:cubicBezTo>
                      <a:cubicBezTo>
                        <a:pt x="176751" y="119867"/>
                        <a:pt x="175416" y="123311"/>
                        <a:pt x="173859" y="126643"/>
                      </a:cubicBezTo>
                      <a:cubicBezTo>
                        <a:pt x="170856" y="134753"/>
                        <a:pt x="166406" y="143085"/>
                        <a:pt x="161067" y="150861"/>
                      </a:cubicBezTo>
                      <a:cubicBezTo>
                        <a:pt x="158842" y="154083"/>
                        <a:pt x="155839" y="157860"/>
                        <a:pt x="152502" y="161748"/>
                      </a:cubicBezTo>
                      <a:cubicBezTo>
                        <a:pt x="155505" y="163192"/>
                        <a:pt x="158175" y="165192"/>
                        <a:pt x="160400" y="167747"/>
                      </a:cubicBezTo>
                      <a:lnTo>
                        <a:pt x="204115" y="176412"/>
                      </a:lnTo>
                      <a:cubicBezTo>
                        <a:pt x="215461" y="178745"/>
                        <a:pt x="223692" y="188743"/>
                        <a:pt x="223692" y="200407"/>
                      </a:cubicBezTo>
                      <a:lnTo>
                        <a:pt x="223692" y="358044"/>
                      </a:lnTo>
                      <a:cubicBezTo>
                        <a:pt x="223692" y="361710"/>
                        <a:pt x="222913" y="365154"/>
                        <a:pt x="221467" y="368265"/>
                      </a:cubicBezTo>
                      <a:lnTo>
                        <a:pt x="221467" y="385484"/>
                      </a:lnTo>
                      <a:cubicBezTo>
                        <a:pt x="221467" y="397259"/>
                        <a:pt x="211901" y="406813"/>
                        <a:pt x="200110" y="406813"/>
                      </a:cubicBezTo>
                      <a:cubicBezTo>
                        <a:pt x="195772" y="406813"/>
                        <a:pt x="191879" y="405591"/>
                        <a:pt x="188431" y="403369"/>
                      </a:cubicBezTo>
                      <a:lnTo>
                        <a:pt x="188431" y="566561"/>
                      </a:lnTo>
                      <a:cubicBezTo>
                        <a:pt x="188431" y="587668"/>
                        <a:pt x="171301" y="604887"/>
                        <a:pt x="150166" y="604887"/>
                      </a:cubicBezTo>
                      <a:cubicBezTo>
                        <a:pt x="129032" y="604887"/>
                        <a:pt x="111902" y="587668"/>
                        <a:pt x="111902" y="566561"/>
                      </a:cubicBezTo>
                      <a:cubicBezTo>
                        <a:pt x="111902" y="587668"/>
                        <a:pt x="94772" y="604887"/>
                        <a:pt x="73526" y="604887"/>
                      </a:cubicBezTo>
                      <a:cubicBezTo>
                        <a:pt x="52391" y="604887"/>
                        <a:pt x="35261" y="587668"/>
                        <a:pt x="35261" y="566561"/>
                      </a:cubicBezTo>
                      <a:lnTo>
                        <a:pt x="35261" y="403369"/>
                      </a:lnTo>
                      <a:cubicBezTo>
                        <a:pt x="31924" y="405591"/>
                        <a:pt x="27920" y="406813"/>
                        <a:pt x="23582" y="406813"/>
                      </a:cubicBezTo>
                      <a:cubicBezTo>
                        <a:pt x="11791" y="406813"/>
                        <a:pt x="2225" y="397259"/>
                        <a:pt x="2225" y="385484"/>
                      </a:cubicBezTo>
                      <a:lnTo>
                        <a:pt x="2225" y="368265"/>
                      </a:lnTo>
                      <a:cubicBezTo>
                        <a:pt x="779" y="365154"/>
                        <a:pt x="0" y="361710"/>
                        <a:pt x="0" y="358044"/>
                      </a:cubicBezTo>
                      <a:lnTo>
                        <a:pt x="0" y="200296"/>
                      </a:lnTo>
                      <a:cubicBezTo>
                        <a:pt x="0" y="188743"/>
                        <a:pt x="8231" y="178745"/>
                        <a:pt x="19577" y="176412"/>
                      </a:cubicBezTo>
                      <a:lnTo>
                        <a:pt x="62625" y="167747"/>
                      </a:lnTo>
                      <a:cubicBezTo>
                        <a:pt x="64850" y="165192"/>
                        <a:pt x="67519" y="163192"/>
                        <a:pt x="70522" y="161748"/>
                      </a:cubicBezTo>
                      <a:cubicBezTo>
                        <a:pt x="67074" y="157971"/>
                        <a:pt x="64182" y="154083"/>
                        <a:pt x="61957" y="150861"/>
                      </a:cubicBezTo>
                      <a:cubicBezTo>
                        <a:pt x="56618" y="143085"/>
                        <a:pt x="52169" y="134753"/>
                        <a:pt x="49054" y="126643"/>
                      </a:cubicBezTo>
                      <a:cubicBezTo>
                        <a:pt x="47497" y="123311"/>
                        <a:pt x="46273" y="119867"/>
                        <a:pt x="45161" y="116534"/>
                      </a:cubicBezTo>
                      <a:cubicBezTo>
                        <a:pt x="41045" y="113090"/>
                        <a:pt x="38598" y="107869"/>
                        <a:pt x="38598" y="102426"/>
                      </a:cubicBezTo>
                      <a:lnTo>
                        <a:pt x="38598" y="89095"/>
                      </a:lnTo>
                      <a:cubicBezTo>
                        <a:pt x="38598" y="85318"/>
                        <a:pt x="39822" y="81541"/>
                        <a:pt x="42047" y="78430"/>
                      </a:cubicBezTo>
                      <a:lnTo>
                        <a:pt x="42047" y="59656"/>
                      </a:lnTo>
                      <a:cubicBezTo>
                        <a:pt x="42047" y="26773"/>
                        <a:pt x="68854" y="0"/>
                        <a:pt x="10177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íṥ1îḓe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1131815" y="5137305"/>
                <a:ext cx="2283738" cy="672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</p:txBody>
          </p:sp>
        </p:grpSp>
      </p:grpSp>
      <p:sp>
        <p:nvSpPr>
          <p:cNvPr id="30" name="îṧḷidé">
            <a:extLst>
              <a:ext uri="{FF2B5EF4-FFF2-40B4-BE49-F238E27FC236}">
                <a16:creationId xmlns:a16="http://schemas.microsoft.com/office/drawing/2014/main" id="{399B84B8-EA44-490A-9F68-11E985AEBCA9}"/>
              </a:ext>
            </a:extLst>
          </p:cNvPr>
          <p:cNvSpPr/>
          <p:nvPr/>
        </p:nvSpPr>
        <p:spPr bwMode="auto">
          <a:xfrm>
            <a:off x="1131815" y="4938852"/>
            <a:ext cx="2283738" cy="67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/>
              <a:t>Convince the customers to use the ultra premiums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0075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F79F2-D921-4D26-B1CF-AD4093A2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endParaRPr lang="zh-CN" altLang="en-US" dirty="0"/>
          </a:p>
        </p:txBody>
      </p:sp>
      <p:grpSp>
        <p:nvGrpSpPr>
          <p:cNvPr id="3" name="#3319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038B252-C217-4C92-9257-EA9E649CEF8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152839" y="1201081"/>
            <a:ext cx="8843871" cy="4564520"/>
            <a:chOff x="1733508" y="1373686"/>
            <a:chExt cx="9910745" cy="3804235"/>
          </a:xfrm>
        </p:grpSpPr>
        <p:sp>
          <p:nvSpPr>
            <p:cNvPr id="4" name="ïṧlidè">
              <a:extLst>
                <a:ext uri="{FF2B5EF4-FFF2-40B4-BE49-F238E27FC236}">
                  <a16:creationId xmlns:a16="http://schemas.microsoft.com/office/drawing/2014/main" id="{87FDA052-6373-4451-8D30-BE93A6733A99}"/>
                </a:ext>
              </a:extLst>
            </p:cNvPr>
            <p:cNvSpPr/>
            <p:nvPr/>
          </p:nvSpPr>
          <p:spPr bwMode="auto">
            <a:xfrm>
              <a:off x="4409126" y="2250799"/>
              <a:ext cx="3336998" cy="2310944"/>
            </a:xfrm>
            <a:custGeom>
              <a:avLst/>
              <a:gdLst>
                <a:gd name="T0" fmla="*/ 647 w 1293"/>
                <a:gd name="T1" fmla="*/ 0 h 1293"/>
                <a:gd name="T2" fmla="*/ 0 w 1293"/>
                <a:gd name="T3" fmla="*/ 647 h 1293"/>
                <a:gd name="T4" fmla="*/ 647 w 1293"/>
                <a:gd name="T5" fmla="*/ 1293 h 1293"/>
                <a:gd name="T6" fmla="*/ 1293 w 1293"/>
                <a:gd name="T7" fmla="*/ 647 h 1293"/>
                <a:gd name="T8" fmla="*/ 647 w 1293"/>
                <a:gd name="T9" fmla="*/ 0 h 1293"/>
                <a:gd name="T10" fmla="*/ 313 w 1293"/>
                <a:gd name="T11" fmla="*/ 647 h 1293"/>
                <a:gd name="T12" fmla="*/ 647 w 1293"/>
                <a:gd name="T13" fmla="*/ 313 h 1293"/>
                <a:gd name="T14" fmla="*/ 981 w 1293"/>
                <a:gd name="T15" fmla="*/ 647 h 1293"/>
                <a:gd name="T16" fmla="*/ 647 w 1293"/>
                <a:gd name="T17" fmla="*/ 981 h 1293"/>
                <a:gd name="T18" fmla="*/ 313 w 1293"/>
                <a:gd name="T19" fmla="*/ 647 h 1293"/>
                <a:gd name="T20" fmla="*/ 1037 w 1293"/>
                <a:gd name="T21" fmla="*/ 813 h 1293"/>
                <a:gd name="T22" fmla="*/ 1071 w 1293"/>
                <a:gd name="T23" fmla="*/ 647 h 1293"/>
                <a:gd name="T24" fmla="*/ 1037 w 1293"/>
                <a:gd name="T25" fmla="*/ 480 h 1293"/>
                <a:gd name="T26" fmla="*/ 1142 w 1293"/>
                <a:gd name="T27" fmla="*/ 376 h 1293"/>
                <a:gd name="T28" fmla="*/ 1211 w 1293"/>
                <a:gd name="T29" fmla="*/ 647 h 1293"/>
                <a:gd name="T30" fmla="*/ 1142 w 1293"/>
                <a:gd name="T31" fmla="*/ 917 h 1293"/>
                <a:gd name="T32" fmla="*/ 1037 w 1293"/>
                <a:gd name="T33" fmla="*/ 813 h 1293"/>
                <a:gd name="T34" fmla="*/ 917 w 1293"/>
                <a:gd name="T35" fmla="*/ 152 h 1293"/>
                <a:gd name="T36" fmla="*/ 813 w 1293"/>
                <a:gd name="T37" fmla="*/ 256 h 1293"/>
                <a:gd name="T38" fmla="*/ 647 w 1293"/>
                <a:gd name="T39" fmla="*/ 222 h 1293"/>
                <a:gd name="T40" fmla="*/ 480 w 1293"/>
                <a:gd name="T41" fmla="*/ 256 h 1293"/>
                <a:gd name="T42" fmla="*/ 376 w 1293"/>
                <a:gd name="T43" fmla="*/ 152 h 1293"/>
                <a:gd name="T44" fmla="*/ 647 w 1293"/>
                <a:gd name="T45" fmla="*/ 82 h 1293"/>
                <a:gd name="T46" fmla="*/ 917 w 1293"/>
                <a:gd name="T47" fmla="*/ 152 h 1293"/>
                <a:gd name="T48" fmla="*/ 152 w 1293"/>
                <a:gd name="T49" fmla="*/ 376 h 1293"/>
                <a:gd name="T50" fmla="*/ 256 w 1293"/>
                <a:gd name="T51" fmla="*/ 480 h 1293"/>
                <a:gd name="T52" fmla="*/ 222 w 1293"/>
                <a:gd name="T53" fmla="*/ 647 h 1293"/>
                <a:gd name="T54" fmla="*/ 256 w 1293"/>
                <a:gd name="T55" fmla="*/ 813 h 1293"/>
                <a:gd name="T56" fmla="*/ 152 w 1293"/>
                <a:gd name="T57" fmla="*/ 917 h 1293"/>
                <a:gd name="T58" fmla="*/ 82 w 1293"/>
                <a:gd name="T59" fmla="*/ 647 h 1293"/>
                <a:gd name="T60" fmla="*/ 152 w 1293"/>
                <a:gd name="T61" fmla="*/ 376 h 1293"/>
                <a:gd name="T62" fmla="*/ 376 w 1293"/>
                <a:gd name="T63" fmla="*/ 1142 h 1293"/>
                <a:gd name="T64" fmla="*/ 480 w 1293"/>
                <a:gd name="T65" fmla="*/ 1037 h 1293"/>
                <a:gd name="T66" fmla="*/ 647 w 1293"/>
                <a:gd name="T67" fmla="*/ 1071 h 1293"/>
                <a:gd name="T68" fmla="*/ 813 w 1293"/>
                <a:gd name="T69" fmla="*/ 1037 h 1293"/>
                <a:gd name="T70" fmla="*/ 917 w 1293"/>
                <a:gd name="T71" fmla="*/ 1142 h 1293"/>
                <a:gd name="T72" fmla="*/ 647 w 1293"/>
                <a:gd name="T73" fmla="*/ 1211 h 1293"/>
                <a:gd name="T74" fmla="*/ 376 w 1293"/>
                <a:gd name="T75" fmla="*/ 1142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3" h="1293">
                  <a:moveTo>
                    <a:pt x="647" y="0"/>
                  </a:moveTo>
                  <a:cubicBezTo>
                    <a:pt x="290" y="0"/>
                    <a:pt x="0" y="290"/>
                    <a:pt x="0" y="647"/>
                  </a:cubicBezTo>
                  <a:cubicBezTo>
                    <a:pt x="0" y="1003"/>
                    <a:pt x="290" y="1293"/>
                    <a:pt x="647" y="1293"/>
                  </a:cubicBezTo>
                  <a:cubicBezTo>
                    <a:pt x="1003" y="1293"/>
                    <a:pt x="1293" y="1003"/>
                    <a:pt x="1293" y="647"/>
                  </a:cubicBezTo>
                  <a:cubicBezTo>
                    <a:pt x="1293" y="290"/>
                    <a:pt x="1003" y="0"/>
                    <a:pt x="647" y="0"/>
                  </a:cubicBezTo>
                  <a:close/>
                  <a:moveTo>
                    <a:pt x="313" y="647"/>
                  </a:moveTo>
                  <a:cubicBezTo>
                    <a:pt x="313" y="463"/>
                    <a:pt x="463" y="313"/>
                    <a:pt x="647" y="313"/>
                  </a:cubicBezTo>
                  <a:cubicBezTo>
                    <a:pt x="831" y="313"/>
                    <a:pt x="981" y="463"/>
                    <a:pt x="981" y="647"/>
                  </a:cubicBezTo>
                  <a:cubicBezTo>
                    <a:pt x="981" y="831"/>
                    <a:pt x="831" y="981"/>
                    <a:pt x="647" y="981"/>
                  </a:cubicBezTo>
                  <a:cubicBezTo>
                    <a:pt x="463" y="981"/>
                    <a:pt x="313" y="831"/>
                    <a:pt x="313" y="647"/>
                  </a:cubicBezTo>
                  <a:close/>
                  <a:moveTo>
                    <a:pt x="1037" y="813"/>
                  </a:moveTo>
                  <a:cubicBezTo>
                    <a:pt x="1059" y="762"/>
                    <a:pt x="1071" y="706"/>
                    <a:pt x="1071" y="647"/>
                  </a:cubicBezTo>
                  <a:cubicBezTo>
                    <a:pt x="1071" y="588"/>
                    <a:pt x="1059" y="531"/>
                    <a:pt x="1037" y="480"/>
                  </a:cubicBezTo>
                  <a:lnTo>
                    <a:pt x="1142" y="376"/>
                  </a:lnTo>
                  <a:cubicBezTo>
                    <a:pt x="1186" y="456"/>
                    <a:pt x="1211" y="549"/>
                    <a:pt x="1211" y="647"/>
                  </a:cubicBezTo>
                  <a:cubicBezTo>
                    <a:pt x="1211" y="745"/>
                    <a:pt x="1186" y="837"/>
                    <a:pt x="1142" y="917"/>
                  </a:cubicBezTo>
                  <a:lnTo>
                    <a:pt x="1037" y="813"/>
                  </a:lnTo>
                  <a:close/>
                  <a:moveTo>
                    <a:pt x="917" y="152"/>
                  </a:moveTo>
                  <a:lnTo>
                    <a:pt x="813" y="256"/>
                  </a:lnTo>
                  <a:cubicBezTo>
                    <a:pt x="762" y="234"/>
                    <a:pt x="706" y="222"/>
                    <a:pt x="647" y="222"/>
                  </a:cubicBezTo>
                  <a:cubicBezTo>
                    <a:pt x="588" y="222"/>
                    <a:pt x="531" y="234"/>
                    <a:pt x="480" y="256"/>
                  </a:cubicBezTo>
                  <a:lnTo>
                    <a:pt x="376" y="152"/>
                  </a:lnTo>
                  <a:cubicBezTo>
                    <a:pt x="456" y="108"/>
                    <a:pt x="549" y="82"/>
                    <a:pt x="647" y="82"/>
                  </a:cubicBezTo>
                  <a:cubicBezTo>
                    <a:pt x="745" y="82"/>
                    <a:pt x="837" y="108"/>
                    <a:pt x="917" y="152"/>
                  </a:cubicBezTo>
                  <a:close/>
                  <a:moveTo>
                    <a:pt x="152" y="376"/>
                  </a:moveTo>
                  <a:lnTo>
                    <a:pt x="256" y="480"/>
                  </a:lnTo>
                  <a:cubicBezTo>
                    <a:pt x="234" y="531"/>
                    <a:pt x="222" y="588"/>
                    <a:pt x="222" y="647"/>
                  </a:cubicBezTo>
                  <a:cubicBezTo>
                    <a:pt x="222" y="706"/>
                    <a:pt x="234" y="762"/>
                    <a:pt x="256" y="813"/>
                  </a:cubicBezTo>
                  <a:lnTo>
                    <a:pt x="152" y="917"/>
                  </a:lnTo>
                  <a:cubicBezTo>
                    <a:pt x="108" y="837"/>
                    <a:pt x="82" y="745"/>
                    <a:pt x="82" y="647"/>
                  </a:cubicBezTo>
                  <a:cubicBezTo>
                    <a:pt x="82" y="549"/>
                    <a:pt x="108" y="456"/>
                    <a:pt x="152" y="376"/>
                  </a:cubicBezTo>
                  <a:close/>
                  <a:moveTo>
                    <a:pt x="376" y="1142"/>
                  </a:moveTo>
                  <a:lnTo>
                    <a:pt x="480" y="1037"/>
                  </a:lnTo>
                  <a:cubicBezTo>
                    <a:pt x="531" y="1059"/>
                    <a:pt x="588" y="1071"/>
                    <a:pt x="647" y="1071"/>
                  </a:cubicBezTo>
                  <a:cubicBezTo>
                    <a:pt x="706" y="1071"/>
                    <a:pt x="762" y="1059"/>
                    <a:pt x="813" y="1037"/>
                  </a:cubicBezTo>
                  <a:lnTo>
                    <a:pt x="917" y="1142"/>
                  </a:lnTo>
                  <a:cubicBezTo>
                    <a:pt x="837" y="1186"/>
                    <a:pt x="745" y="1211"/>
                    <a:pt x="647" y="1211"/>
                  </a:cubicBezTo>
                  <a:cubicBezTo>
                    <a:pt x="549" y="1211"/>
                    <a:pt x="456" y="1186"/>
                    <a:pt x="376" y="11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grpSp>
          <p:nvGrpSpPr>
            <p:cNvPr id="5" name="iŝļíḑe">
              <a:extLst>
                <a:ext uri="{FF2B5EF4-FFF2-40B4-BE49-F238E27FC236}">
                  <a16:creationId xmlns:a16="http://schemas.microsoft.com/office/drawing/2014/main" id="{678BD6A4-E171-4554-A2AA-D28B8F699830}"/>
                </a:ext>
              </a:extLst>
            </p:cNvPr>
            <p:cNvGrpSpPr/>
            <p:nvPr/>
          </p:nvGrpSpPr>
          <p:grpSpPr>
            <a:xfrm>
              <a:off x="4928559" y="2313799"/>
              <a:ext cx="636001" cy="517865"/>
              <a:chOff x="5134796" y="2319242"/>
              <a:chExt cx="636001" cy="517865"/>
            </a:xfrm>
          </p:grpSpPr>
          <p:sp>
            <p:nvSpPr>
              <p:cNvPr id="26" name="îṡḷiḓè">
                <a:extLst>
                  <a:ext uri="{FF2B5EF4-FFF2-40B4-BE49-F238E27FC236}">
                    <a16:creationId xmlns:a16="http://schemas.microsoft.com/office/drawing/2014/main" id="{47E4E72A-B7E0-4E4B-A61A-6C6C0A110B13}"/>
                  </a:ext>
                </a:extLst>
              </p:cNvPr>
              <p:cNvSpPr/>
              <p:nvPr/>
            </p:nvSpPr>
            <p:spPr>
              <a:xfrm>
                <a:off x="5134796" y="2319242"/>
                <a:ext cx="636001" cy="517865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ṡľîḓé">
                <a:extLst>
                  <a:ext uri="{FF2B5EF4-FFF2-40B4-BE49-F238E27FC236}">
                    <a16:creationId xmlns:a16="http://schemas.microsoft.com/office/drawing/2014/main" id="{3903F025-EA9D-4CD0-AE78-028D599A3251}"/>
                  </a:ext>
                </a:extLst>
              </p:cNvPr>
              <p:cNvSpPr/>
              <p:nvPr/>
            </p:nvSpPr>
            <p:spPr>
              <a:xfrm>
                <a:off x="5253268" y="2386453"/>
                <a:ext cx="349261" cy="290875"/>
              </a:xfrm>
              <a:custGeom>
                <a:avLst/>
                <a:gdLst>
                  <a:gd name="connsiteX0" fmla="*/ 246781 w 608274"/>
                  <a:gd name="connsiteY0" fmla="*/ 438498 h 506589"/>
                  <a:gd name="connsiteX1" fmla="*/ 246781 w 608274"/>
                  <a:gd name="connsiteY1" fmla="*/ 467297 h 506589"/>
                  <a:gd name="connsiteX2" fmla="*/ 300340 w 608274"/>
                  <a:gd name="connsiteY2" fmla="*/ 446881 h 506589"/>
                  <a:gd name="connsiteX3" fmla="*/ 213321 w 608274"/>
                  <a:gd name="connsiteY3" fmla="*/ 304884 h 506589"/>
                  <a:gd name="connsiteX4" fmla="*/ 33460 w 608274"/>
                  <a:gd name="connsiteY4" fmla="*/ 322334 h 506589"/>
                  <a:gd name="connsiteX5" fmla="*/ 33460 w 608274"/>
                  <a:gd name="connsiteY5" fmla="*/ 454352 h 506589"/>
                  <a:gd name="connsiteX6" fmla="*/ 213321 w 608274"/>
                  <a:gd name="connsiteY6" fmla="*/ 471802 h 506589"/>
                  <a:gd name="connsiteX7" fmla="*/ 228395 w 608274"/>
                  <a:gd name="connsiteY7" fmla="*/ 270439 h 506589"/>
                  <a:gd name="connsiteX8" fmla="*/ 241243 w 608274"/>
                  <a:gd name="connsiteY8" fmla="*/ 274602 h 506589"/>
                  <a:gd name="connsiteX9" fmla="*/ 246781 w 608274"/>
                  <a:gd name="connsiteY9" fmla="*/ 286749 h 506589"/>
                  <a:gd name="connsiteX10" fmla="*/ 246781 w 608274"/>
                  <a:gd name="connsiteY10" fmla="*/ 405252 h 506589"/>
                  <a:gd name="connsiteX11" fmla="*/ 366689 w 608274"/>
                  <a:gd name="connsiteY11" fmla="*/ 423957 h 506589"/>
                  <a:gd name="connsiteX12" fmla="*/ 380678 w 608274"/>
                  <a:gd name="connsiteY12" fmla="*/ 438441 h 506589"/>
                  <a:gd name="connsiteX13" fmla="*/ 370115 w 608274"/>
                  <a:gd name="connsiteY13" fmla="*/ 455493 h 506589"/>
                  <a:gd name="connsiteX14" fmla="*/ 236104 w 608274"/>
                  <a:gd name="connsiteY14" fmla="*/ 506589 h 506589"/>
                  <a:gd name="connsiteX15" fmla="*/ 235590 w 608274"/>
                  <a:gd name="connsiteY15" fmla="*/ 505334 h 506589"/>
                  <a:gd name="connsiteX16" fmla="*/ 230051 w 608274"/>
                  <a:gd name="connsiteY16" fmla="*/ 506304 h 506589"/>
                  <a:gd name="connsiteX17" fmla="*/ 228395 w 608274"/>
                  <a:gd name="connsiteY17" fmla="*/ 506247 h 506589"/>
                  <a:gd name="connsiteX18" fmla="*/ 15074 w 608274"/>
                  <a:gd name="connsiteY18" fmla="*/ 485546 h 506589"/>
                  <a:gd name="connsiteX19" fmla="*/ 0 w 608274"/>
                  <a:gd name="connsiteY19" fmla="*/ 469236 h 506589"/>
                  <a:gd name="connsiteX20" fmla="*/ 0 w 608274"/>
                  <a:gd name="connsiteY20" fmla="*/ 307450 h 506589"/>
                  <a:gd name="connsiteX21" fmla="*/ 15074 w 608274"/>
                  <a:gd name="connsiteY21" fmla="*/ 291083 h 506589"/>
                  <a:gd name="connsiteX22" fmla="*/ 362895 w 608274"/>
                  <a:gd name="connsiteY22" fmla="*/ 0 h 506589"/>
                  <a:gd name="connsiteX23" fmla="*/ 468824 w 608274"/>
                  <a:gd name="connsiteY23" fmla="*/ 90151 h 506589"/>
                  <a:gd name="connsiteX24" fmla="*/ 463285 w 608274"/>
                  <a:gd name="connsiteY24" fmla="*/ 153046 h 506589"/>
                  <a:gd name="connsiteX25" fmla="*/ 429822 w 608274"/>
                  <a:gd name="connsiteY25" fmla="*/ 235157 h 506589"/>
                  <a:gd name="connsiteX26" fmla="*/ 485556 w 608274"/>
                  <a:gd name="connsiteY26" fmla="*/ 284366 h 506589"/>
                  <a:gd name="connsiteX27" fmla="*/ 580407 w 608274"/>
                  <a:gd name="connsiteY27" fmla="*/ 317210 h 506589"/>
                  <a:gd name="connsiteX28" fmla="*/ 608274 w 608274"/>
                  <a:gd name="connsiteY28" fmla="*/ 388316 h 506589"/>
                  <a:gd name="connsiteX29" fmla="*/ 608274 w 608274"/>
                  <a:gd name="connsiteY29" fmla="*/ 480691 h 506589"/>
                  <a:gd name="connsiteX30" fmla="*/ 391162 w 608274"/>
                  <a:gd name="connsiteY30" fmla="*/ 480691 h 506589"/>
                  <a:gd name="connsiteX31" fmla="*/ 412805 w 608274"/>
                  <a:gd name="connsiteY31" fmla="*/ 434960 h 506589"/>
                  <a:gd name="connsiteX32" fmla="*/ 370776 w 608274"/>
                  <a:gd name="connsiteY32" fmla="*/ 391566 h 506589"/>
                  <a:gd name="connsiteX33" fmla="*/ 279065 w 608274"/>
                  <a:gd name="connsiteY33" fmla="*/ 377254 h 506589"/>
                  <a:gd name="connsiteX34" fmla="*/ 279065 w 608274"/>
                  <a:gd name="connsiteY34" fmla="*/ 286761 h 506589"/>
                  <a:gd name="connsiteX35" fmla="*/ 275810 w 608274"/>
                  <a:gd name="connsiteY35" fmla="*/ 269997 h 506589"/>
                  <a:gd name="connsiteX36" fmla="*/ 295968 w 608274"/>
                  <a:gd name="connsiteY36" fmla="*/ 235157 h 506589"/>
                  <a:gd name="connsiteX37" fmla="*/ 262505 w 608274"/>
                  <a:gd name="connsiteY37" fmla="*/ 153046 h 506589"/>
                  <a:gd name="connsiteX38" fmla="*/ 256909 w 608274"/>
                  <a:gd name="connsiteY38" fmla="*/ 90151 h 506589"/>
                  <a:gd name="connsiteX39" fmla="*/ 362895 w 608274"/>
                  <a:gd name="connsiteY39" fmla="*/ 0 h 506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274" h="506589">
                    <a:moveTo>
                      <a:pt x="246781" y="438498"/>
                    </a:moveTo>
                    <a:lnTo>
                      <a:pt x="246781" y="467297"/>
                    </a:lnTo>
                    <a:lnTo>
                      <a:pt x="300340" y="446881"/>
                    </a:lnTo>
                    <a:close/>
                    <a:moveTo>
                      <a:pt x="213321" y="304884"/>
                    </a:moveTo>
                    <a:lnTo>
                      <a:pt x="33460" y="322334"/>
                    </a:lnTo>
                    <a:lnTo>
                      <a:pt x="33460" y="454352"/>
                    </a:lnTo>
                    <a:lnTo>
                      <a:pt x="213321" y="471802"/>
                    </a:lnTo>
                    <a:close/>
                    <a:moveTo>
                      <a:pt x="228395" y="270439"/>
                    </a:moveTo>
                    <a:cubicBezTo>
                      <a:pt x="233077" y="269983"/>
                      <a:pt x="237760" y="271466"/>
                      <a:pt x="241243" y="274602"/>
                    </a:cubicBezTo>
                    <a:cubicBezTo>
                      <a:pt x="244783" y="277739"/>
                      <a:pt x="246781" y="282130"/>
                      <a:pt x="246781" y="286749"/>
                    </a:cubicBezTo>
                    <a:lnTo>
                      <a:pt x="246781" y="405252"/>
                    </a:lnTo>
                    <a:lnTo>
                      <a:pt x="366689" y="423957"/>
                    </a:lnTo>
                    <a:cubicBezTo>
                      <a:pt x="374111" y="425154"/>
                      <a:pt x="379878" y="431085"/>
                      <a:pt x="380678" y="438441"/>
                    </a:cubicBezTo>
                    <a:cubicBezTo>
                      <a:pt x="381477" y="445798"/>
                      <a:pt x="377138" y="452812"/>
                      <a:pt x="370115" y="455493"/>
                    </a:cubicBezTo>
                    <a:lnTo>
                      <a:pt x="236104" y="506589"/>
                    </a:lnTo>
                    <a:lnTo>
                      <a:pt x="235590" y="505334"/>
                    </a:lnTo>
                    <a:cubicBezTo>
                      <a:pt x="233820" y="505962"/>
                      <a:pt x="231936" y="506304"/>
                      <a:pt x="230051" y="506304"/>
                    </a:cubicBezTo>
                    <a:cubicBezTo>
                      <a:pt x="229480" y="506304"/>
                      <a:pt x="228966" y="506304"/>
                      <a:pt x="228395" y="506247"/>
                    </a:cubicBezTo>
                    <a:lnTo>
                      <a:pt x="15074" y="485546"/>
                    </a:lnTo>
                    <a:cubicBezTo>
                      <a:pt x="6509" y="484748"/>
                      <a:pt x="0" y="477676"/>
                      <a:pt x="0" y="469236"/>
                    </a:cubicBezTo>
                    <a:lnTo>
                      <a:pt x="0" y="307450"/>
                    </a:lnTo>
                    <a:cubicBezTo>
                      <a:pt x="0" y="299010"/>
                      <a:pt x="6509" y="291938"/>
                      <a:pt x="15074" y="291083"/>
                    </a:cubicBezTo>
                    <a:close/>
                    <a:moveTo>
                      <a:pt x="362895" y="0"/>
                    </a:moveTo>
                    <a:cubicBezTo>
                      <a:pt x="454777" y="0"/>
                      <a:pt x="466369" y="64320"/>
                      <a:pt x="468824" y="90151"/>
                    </a:cubicBezTo>
                    <a:cubicBezTo>
                      <a:pt x="468824" y="90151"/>
                      <a:pt x="507884" y="131206"/>
                      <a:pt x="463285" y="153046"/>
                    </a:cubicBezTo>
                    <a:cubicBezTo>
                      <a:pt x="463285" y="153046"/>
                      <a:pt x="463285" y="205049"/>
                      <a:pt x="429822" y="235157"/>
                    </a:cubicBezTo>
                    <a:cubicBezTo>
                      <a:pt x="429822" y="235157"/>
                      <a:pt x="401898" y="257053"/>
                      <a:pt x="485556" y="284366"/>
                    </a:cubicBezTo>
                    <a:lnTo>
                      <a:pt x="580407" y="317210"/>
                    </a:lnTo>
                    <a:cubicBezTo>
                      <a:pt x="580407" y="317210"/>
                      <a:pt x="608274" y="317210"/>
                      <a:pt x="608274" y="388316"/>
                    </a:cubicBezTo>
                    <a:lnTo>
                      <a:pt x="608274" y="480691"/>
                    </a:lnTo>
                    <a:lnTo>
                      <a:pt x="391162" y="480691"/>
                    </a:lnTo>
                    <a:cubicBezTo>
                      <a:pt x="406123" y="470598"/>
                      <a:pt x="414803" y="453207"/>
                      <a:pt x="412805" y="434960"/>
                    </a:cubicBezTo>
                    <a:cubicBezTo>
                      <a:pt x="410406" y="412892"/>
                      <a:pt x="393161" y="395045"/>
                      <a:pt x="370776" y="391566"/>
                    </a:cubicBezTo>
                    <a:lnTo>
                      <a:pt x="279065" y="377254"/>
                    </a:lnTo>
                    <a:lnTo>
                      <a:pt x="279065" y="286761"/>
                    </a:lnTo>
                    <a:cubicBezTo>
                      <a:pt x="279065" y="280945"/>
                      <a:pt x="277809" y="275357"/>
                      <a:pt x="275810" y="269997"/>
                    </a:cubicBezTo>
                    <a:cubicBezTo>
                      <a:pt x="314470" y="249754"/>
                      <a:pt x="295968" y="235157"/>
                      <a:pt x="295968" y="235157"/>
                    </a:cubicBezTo>
                    <a:cubicBezTo>
                      <a:pt x="262505" y="205049"/>
                      <a:pt x="262505" y="153046"/>
                      <a:pt x="262505" y="153046"/>
                    </a:cubicBezTo>
                    <a:cubicBezTo>
                      <a:pt x="217906" y="131206"/>
                      <a:pt x="256909" y="90151"/>
                      <a:pt x="256909" y="90151"/>
                    </a:cubicBezTo>
                    <a:cubicBezTo>
                      <a:pt x="259421" y="64320"/>
                      <a:pt x="277010" y="0"/>
                      <a:pt x="36289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îşlïḓê">
              <a:extLst>
                <a:ext uri="{FF2B5EF4-FFF2-40B4-BE49-F238E27FC236}">
                  <a16:creationId xmlns:a16="http://schemas.microsoft.com/office/drawing/2014/main" id="{9C2BF908-5238-42C7-831C-19AD404C80C1}"/>
                </a:ext>
              </a:extLst>
            </p:cNvPr>
            <p:cNvSpPr/>
            <p:nvPr/>
          </p:nvSpPr>
          <p:spPr>
            <a:xfrm>
              <a:off x="1754216" y="2250798"/>
              <a:ext cx="3026783" cy="112837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Product analysis</a:t>
              </a:r>
            </a:p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Marketing positioning</a:t>
              </a:r>
            </a:p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Sales focus</a:t>
              </a:r>
            </a:p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00" dirty="0"/>
            </a:p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00" dirty="0"/>
            </a:p>
          </p:txBody>
        </p:sp>
        <p:sp>
          <p:nvSpPr>
            <p:cNvPr id="7" name="îṥlïḋê">
              <a:extLst>
                <a:ext uri="{FF2B5EF4-FFF2-40B4-BE49-F238E27FC236}">
                  <a16:creationId xmlns:a16="http://schemas.microsoft.com/office/drawing/2014/main" id="{F0501B4A-2E48-41BD-807A-84B536C3F1DB}"/>
                </a:ext>
              </a:extLst>
            </p:cNvPr>
            <p:cNvSpPr txBox="1"/>
            <p:nvPr/>
          </p:nvSpPr>
          <p:spPr bwMode="auto">
            <a:xfrm>
              <a:off x="1733508" y="1373686"/>
              <a:ext cx="4191798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400" b="1" dirty="0"/>
                <a:t>Internal factors</a:t>
              </a:r>
            </a:p>
          </p:txBody>
        </p:sp>
        <p:sp>
          <p:nvSpPr>
            <p:cNvPr id="8" name="î$ḻîḓe">
              <a:extLst>
                <a:ext uri="{FF2B5EF4-FFF2-40B4-BE49-F238E27FC236}">
                  <a16:creationId xmlns:a16="http://schemas.microsoft.com/office/drawing/2014/main" id="{571F3EF8-D983-415C-9DA9-ED659F47891A}"/>
                </a:ext>
              </a:extLst>
            </p:cNvPr>
            <p:cNvSpPr/>
            <p:nvPr/>
          </p:nvSpPr>
          <p:spPr>
            <a:xfrm>
              <a:off x="1786403" y="4049546"/>
              <a:ext cx="2908313" cy="112837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R&amp;D formula</a:t>
              </a:r>
            </a:p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Company strategy</a:t>
              </a:r>
            </a:p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Product application</a:t>
              </a:r>
            </a:p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00"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14B497B-1C30-4E34-A1A0-852D9EEE94DE}"/>
                </a:ext>
              </a:extLst>
            </p:cNvPr>
            <p:cNvCxnSpPr/>
            <p:nvPr/>
          </p:nvCxnSpPr>
          <p:spPr>
            <a:xfrm>
              <a:off x="1982328" y="3495032"/>
              <a:ext cx="192173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îS1iḋê">
              <a:extLst>
                <a:ext uri="{FF2B5EF4-FFF2-40B4-BE49-F238E27FC236}">
                  <a16:creationId xmlns:a16="http://schemas.microsoft.com/office/drawing/2014/main" id="{EA5101E5-C979-454F-B08B-34A8A7A0449B}"/>
                </a:ext>
              </a:extLst>
            </p:cNvPr>
            <p:cNvSpPr/>
            <p:nvPr/>
          </p:nvSpPr>
          <p:spPr>
            <a:xfrm>
              <a:off x="8394462" y="2250798"/>
              <a:ext cx="3086858" cy="112837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Customer preference</a:t>
              </a:r>
            </a:p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Voyager lines</a:t>
              </a:r>
            </a:p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00" dirty="0"/>
            </a:p>
          </p:txBody>
        </p:sp>
        <p:sp>
          <p:nvSpPr>
            <p:cNvPr id="12" name="îṧ1iḑê">
              <a:extLst>
                <a:ext uri="{FF2B5EF4-FFF2-40B4-BE49-F238E27FC236}">
                  <a16:creationId xmlns:a16="http://schemas.microsoft.com/office/drawing/2014/main" id="{27BCC657-D7A4-463F-A032-8796D7784E4C}"/>
                </a:ext>
              </a:extLst>
            </p:cNvPr>
            <p:cNvSpPr txBox="1"/>
            <p:nvPr/>
          </p:nvSpPr>
          <p:spPr bwMode="auto">
            <a:xfrm>
              <a:off x="8394462" y="1373686"/>
              <a:ext cx="3249791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400" b="1" dirty="0"/>
                <a:t>External factors</a:t>
              </a:r>
            </a:p>
          </p:txBody>
        </p:sp>
        <p:sp>
          <p:nvSpPr>
            <p:cNvPr id="13" name="îş1íḑè">
              <a:extLst>
                <a:ext uri="{FF2B5EF4-FFF2-40B4-BE49-F238E27FC236}">
                  <a16:creationId xmlns:a16="http://schemas.microsoft.com/office/drawing/2014/main" id="{DF430E56-2EAC-4E4C-ACDF-6EE45BE4368C}"/>
                </a:ext>
              </a:extLst>
            </p:cNvPr>
            <p:cNvSpPr/>
            <p:nvPr/>
          </p:nvSpPr>
          <p:spPr>
            <a:xfrm>
              <a:off x="8394462" y="4049545"/>
              <a:ext cx="2906725" cy="112837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Competitor product innovation</a:t>
              </a:r>
            </a:p>
            <a:p>
              <a:pPr marL="172720" indent="-17272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Industry cycle</a:t>
              </a:r>
            </a:p>
            <a:p>
              <a:pPr>
                <a:lnSpc>
                  <a:spcPct val="120000"/>
                </a:lnSpc>
              </a:pPr>
              <a:endParaRPr lang="en-US" altLang="zh-CN" sz="1000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60AE985-6E94-424C-89FA-4A8920C8FF34}"/>
                </a:ext>
              </a:extLst>
            </p:cNvPr>
            <p:cNvCxnSpPr/>
            <p:nvPr/>
          </p:nvCxnSpPr>
          <p:spPr>
            <a:xfrm>
              <a:off x="8557401" y="3495032"/>
              <a:ext cx="192173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işḷîďe">
              <a:extLst>
                <a:ext uri="{FF2B5EF4-FFF2-40B4-BE49-F238E27FC236}">
                  <a16:creationId xmlns:a16="http://schemas.microsoft.com/office/drawing/2014/main" id="{676831CE-D09E-4554-9C95-23F2B2511A63}"/>
                </a:ext>
              </a:extLst>
            </p:cNvPr>
            <p:cNvGrpSpPr/>
            <p:nvPr/>
          </p:nvGrpSpPr>
          <p:grpSpPr>
            <a:xfrm>
              <a:off x="4878765" y="4000605"/>
              <a:ext cx="636001" cy="516236"/>
              <a:chOff x="5107954" y="3953007"/>
              <a:chExt cx="636001" cy="516236"/>
            </a:xfrm>
          </p:grpSpPr>
          <p:sp>
            <p:nvSpPr>
              <p:cNvPr id="24" name="îṡļiḓé">
                <a:extLst>
                  <a:ext uri="{FF2B5EF4-FFF2-40B4-BE49-F238E27FC236}">
                    <a16:creationId xmlns:a16="http://schemas.microsoft.com/office/drawing/2014/main" id="{FBAA93A1-87B0-4535-8EEC-93E3F85BE9C1}"/>
                  </a:ext>
                </a:extLst>
              </p:cNvPr>
              <p:cNvSpPr/>
              <p:nvPr/>
            </p:nvSpPr>
            <p:spPr>
              <a:xfrm>
                <a:off x="5107954" y="3953007"/>
                <a:ext cx="636001" cy="516236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Sḷïḍé">
                <a:extLst>
                  <a:ext uri="{FF2B5EF4-FFF2-40B4-BE49-F238E27FC236}">
                    <a16:creationId xmlns:a16="http://schemas.microsoft.com/office/drawing/2014/main" id="{32EDBDD9-46A4-4A7A-AAD0-EE6BA55232EC}"/>
                  </a:ext>
                </a:extLst>
              </p:cNvPr>
              <p:cNvSpPr/>
              <p:nvPr/>
            </p:nvSpPr>
            <p:spPr>
              <a:xfrm>
                <a:off x="5238219" y="4065682"/>
                <a:ext cx="349261" cy="290875"/>
              </a:xfrm>
              <a:custGeom>
                <a:avLst/>
                <a:gdLst>
                  <a:gd name="connsiteX0" fmla="*/ 246781 w 608274"/>
                  <a:gd name="connsiteY0" fmla="*/ 438498 h 506589"/>
                  <a:gd name="connsiteX1" fmla="*/ 246781 w 608274"/>
                  <a:gd name="connsiteY1" fmla="*/ 467297 h 506589"/>
                  <a:gd name="connsiteX2" fmla="*/ 300340 w 608274"/>
                  <a:gd name="connsiteY2" fmla="*/ 446881 h 506589"/>
                  <a:gd name="connsiteX3" fmla="*/ 213321 w 608274"/>
                  <a:gd name="connsiteY3" fmla="*/ 304884 h 506589"/>
                  <a:gd name="connsiteX4" fmla="*/ 33460 w 608274"/>
                  <a:gd name="connsiteY4" fmla="*/ 322334 h 506589"/>
                  <a:gd name="connsiteX5" fmla="*/ 33460 w 608274"/>
                  <a:gd name="connsiteY5" fmla="*/ 454352 h 506589"/>
                  <a:gd name="connsiteX6" fmla="*/ 213321 w 608274"/>
                  <a:gd name="connsiteY6" fmla="*/ 471802 h 506589"/>
                  <a:gd name="connsiteX7" fmla="*/ 228395 w 608274"/>
                  <a:gd name="connsiteY7" fmla="*/ 270439 h 506589"/>
                  <a:gd name="connsiteX8" fmla="*/ 241243 w 608274"/>
                  <a:gd name="connsiteY8" fmla="*/ 274602 h 506589"/>
                  <a:gd name="connsiteX9" fmla="*/ 246781 w 608274"/>
                  <a:gd name="connsiteY9" fmla="*/ 286749 h 506589"/>
                  <a:gd name="connsiteX10" fmla="*/ 246781 w 608274"/>
                  <a:gd name="connsiteY10" fmla="*/ 405252 h 506589"/>
                  <a:gd name="connsiteX11" fmla="*/ 366689 w 608274"/>
                  <a:gd name="connsiteY11" fmla="*/ 423957 h 506589"/>
                  <a:gd name="connsiteX12" fmla="*/ 380678 w 608274"/>
                  <a:gd name="connsiteY12" fmla="*/ 438441 h 506589"/>
                  <a:gd name="connsiteX13" fmla="*/ 370115 w 608274"/>
                  <a:gd name="connsiteY13" fmla="*/ 455493 h 506589"/>
                  <a:gd name="connsiteX14" fmla="*/ 236104 w 608274"/>
                  <a:gd name="connsiteY14" fmla="*/ 506589 h 506589"/>
                  <a:gd name="connsiteX15" fmla="*/ 235590 w 608274"/>
                  <a:gd name="connsiteY15" fmla="*/ 505334 h 506589"/>
                  <a:gd name="connsiteX16" fmla="*/ 230051 w 608274"/>
                  <a:gd name="connsiteY16" fmla="*/ 506304 h 506589"/>
                  <a:gd name="connsiteX17" fmla="*/ 228395 w 608274"/>
                  <a:gd name="connsiteY17" fmla="*/ 506247 h 506589"/>
                  <a:gd name="connsiteX18" fmla="*/ 15074 w 608274"/>
                  <a:gd name="connsiteY18" fmla="*/ 485546 h 506589"/>
                  <a:gd name="connsiteX19" fmla="*/ 0 w 608274"/>
                  <a:gd name="connsiteY19" fmla="*/ 469236 h 506589"/>
                  <a:gd name="connsiteX20" fmla="*/ 0 w 608274"/>
                  <a:gd name="connsiteY20" fmla="*/ 307450 h 506589"/>
                  <a:gd name="connsiteX21" fmla="*/ 15074 w 608274"/>
                  <a:gd name="connsiteY21" fmla="*/ 291083 h 506589"/>
                  <a:gd name="connsiteX22" fmla="*/ 362895 w 608274"/>
                  <a:gd name="connsiteY22" fmla="*/ 0 h 506589"/>
                  <a:gd name="connsiteX23" fmla="*/ 468824 w 608274"/>
                  <a:gd name="connsiteY23" fmla="*/ 90151 h 506589"/>
                  <a:gd name="connsiteX24" fmla="*/ 463285 w 608274"/>
                  <a:gd name="connsiteY24" fmla="*/ 153046 h 506589"/>
                  <a:gd name="connsiteX25" fmla="*/ 429822 w 608274"/>
                  <a:gd name="connsiteY25" fmla="*/ 235157 h 506589"/>
                  <a:gd name="connsiteX26" fmla="*/ 485556 w 608274"/>
                  <a:gd name="connsiteY26" fmla="*/ 284366 h 506589"/>
                  <a:gd name="connsiteX27" fmla="*/ 580407 w 608274"/>
                  <a:gd name="connsiteY27" fmla="*/ 317210 h 506589"/>
                  <a:gd name="connsiteX28" fmla="*/ 608274 w 608274"/>
                  <a:gd name="connsiteY28" fmla="*/ 388316 h 506589"/>
                  <a:gd name="connsiteX29" fmla="*/ 608274 w 608274"/>
                  <a:gd name="connsiteY29" fmla="*/ 480691 h 506589"/>
                  <a:gd name="connsiteX30" fmla="*/ 391162 w 608274"/>
                  <a:gd name="connsiteY30" fmla="*/ 480691 h 506589"/>
                  <a:gd name="connsiteX31" fmla="*/ 412805 w 608274"/>
                  <a:gd name="connsiteY31" fmla="*/ 434960 h 506589"/>
                  <a:gd name="connsiteX32" fmla="*/ 370776 w 608274"/>
                  <a:gd name="connsiteY32" fmla="*/ 391566 h 506589"/>
                  <a:gd name="connsiteX33" fmla="*/ 279065 w 608274"/>
                  <a:gd name="connsiteY33" fmla="*/ 377254 h 506589"/>
                  <a:gd name="connsiteX34" fmla="*/ 279065 w 608274"/>
                  <a:gd name="connsiteY34" fmla="*/ 286761 h 506589"/>
                  <a:gd name="connsiteX35" fmla="*/ 275810 w 608274"/>
                  <a:gd name="connsiteY35" fmla="*/ 269997 h 506589"/>
                  <a:gd name="connsiteX36" fmla="*/ 295968 w 608274"/>
                  <a:gd name="connsiteY36" fmla="*/ 235157 h 506589"/>
                  <a:gd name="connsiteX37" fmla="*/ 262505 w 608274"/>
                  <a:gd name="connsiteY37" fmla="*/ 153046 h 506589"/>
                  <a:gd name="connsiteX38" fmla="*/ 256909 w 608274"/>
                  <a:gd name="connsiteY38" fmla="*/ 90151 h 506589"/>
                  <a:gd name="connsiteX39" fmla="*/ 362895 w 608274"/>
                  <a:gd name="connsiteY39" fmla="*/ 0 h 506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274" h="506589">
                    <a:moveTo>
                      <a:pt x="246781" y="438498"/>
                    </a:moveTo>
                    <a:lnTo>
                      <a:pt x="246781" y="467297"/>
                    </a:lnTo>
                    <a:lnTo>
                      <a:pt x="300340" y="446881"/>
                    </a:lnTo>
                    <a:close/>
                    <a:moveTo>
                      <a:pt x="213321" y="304884"/>
                    </a:moveTo>
                    <a:lnTo>
                      <a:pt x="33460" y="322334"/>
                    </a:lnTo>
                    <a:lnTo>
                      <a:pt x="33460" y="454352"/>
                    </a:lnTo>
                    <a:lnTo>
                      <a:pt x="213321" y="471802"/>
                    </a:lnTo>
                    <a:close/>
                    <a:moveTo>
                      <a:pt x="228395" y="270439"/>
                    </a:moveTo>
                    <a:cubicBezTo>
                      <a:pt x="233077" y="269983"/>
                      <a:pt x="237760" y="271466"/>
                      <a:pt x="241243" y="274602"/>
                    </a:cubicBezTo>
                    <a:cubicBezTo>
                      <a:pt x="244783" y="277739"/>
                      <a:pt x="246781" y="282130"/>
                      <a:pt x="246781" y="286749"/>
                    </a:cubicBezTo>
                    <a:lnTo>
                      <a:pt x="246781" y="405252"/>
                    </a:lnTo>
                    <a:lnTo>
                      <a:pt x="366689" y="423957"/>
                    </a:lnTo>
                    <a:cubicBezTo>
                      <a:pt x="374111" y="425154"/>
                      <a:pt x="379878" y="431085"/>
                      <a:pt x="380678" y="438441"/>
                    </a:cubicBezTo>
                    <a:cubicBezTo>
                      <a:pt x="381477" y="445798"/>
                      <a:pt x="377138" y="452812"/>
                      <a:pt x="370115" y="455493"/>
                    </a:cubicBezTo>
                    <a:lnTo>
                      <a:pt x="236104" y="506589"/>
                    </a:lnTo>
                    <a:lnTo>
                      <a:pt x="235590" y="505334"/>
                    </a:lnTo>
                    <a:cubicBezTo>
                      <a:pt x="233820" y="505962"/>
                      <a:pt x="231936" y="506304"/>
                      <a:pt x="230051" y="506304"/>
                    </a:cubicBezTo>
                    <a:cubicBezTo>
                      <a:pt x="229480" y="506304"/>
                      <a:pt x="228966" y="506304"/>
                      <a:pt x="228395" y="506247"/>
                    </a:cubicBezTo>
                    <a:lnTo>
                      <a:pt x="15074" y="485546"/>
                    </a:lnTo>
                    <a:cubicBezTo>
                      <a:pt x="6509" y="484748"/>
                      <a:pt x="0" y="477676"/>
                      <a:pt x="0" y="469236"/>
                    </a:cubicBezTo>
                    <a:lnTo>
                      <a:pt x="0" y="307450"/>
                    </a:lnTo>
                    <a:cubicBezTo>
                      <a:pt x="0" y="299010"/>
                      <a:pt x="6509" y="291938"/>
                      <a:pt x="15074" y="291083"/>
                    </a:cubicBezTo>
                    <a:close/>
                    <a:moveTo>
                      <a:pt x="362895" y="0"/>
                    </a:moveTo>
                    <a:cubicBezTo>
                      <a:pt x="454777" y="0"/>
                      <a:pt x="466369" y="64320"/>
                      <a:pt x="468824" y="90151"/>
                    </a:cubicBezTo>
                    <a:cubicBezTo>
                      <a:pt x="468824" y="90151"/>
                      <a:pt x="507884" y="131206"/>
                      <a:pt x="463285" y="153046"/>
                    </a:cubicBezTo>
                    <a:cubicBezTo>
                      <a:pt x="463285" y="153046"/>
                      <a:pt x="463285" y="205049"/>
                      <a:pt x="429822" y="235157"/>
                    </a:cubicBezTo>
                    <a:cubicBezTo>
                      <a:pt x="429822" y="235157"/>
                      <a:pt x="401898" y="257053"/>
                      <a:pt x="485556" y="284366"/>
                    </a:cubicBezTo>
                    <a:lnTo>
                      <a:pt x="580407" y="317210"/>
                    </a:lnTo>
                    <a:cubicBezTo>
                      <a:pt x="580407" y="317210"/>
                      <a:pt x="608274" y="317210"/>
                      <a:pt x="608274" y="388316"/>
                    </a:cubicBezTo>
                    <a:lnTo>
                      <a:pt x="608274" y="480691"/>
                    </a:lnTo>
                    <a:lnTo>
                      <a:pt x="391162" y="480691"/>
                    </a:lnTo>
                    <a:cubicBezTo>
                      <a:pt x="406123" y="470598"/>
                      <a:pt x="414803" y="453207"/>
                      <a:pt x="412805" y="434960"/>
                    </a:cubicBezTo>
                    <a:cubicBezTo>
                      <a:pt x="410406" y="412892"/>
                      <a:pt x="393161" y="395045"/>
                      <a:pt x="370776" y="391566"/>
                    </a:cubicBezTo>
                    <a:lnTo>
                      <a:pt x="279065" y="377254"/>
                    </a:lnTo>
                    <a:lnTo>
                      <a:pt x="279065" y="286761"/>
                    </a:lnTo>
                    <a:cubicBezTo>
                      <a:pt x="279065" y="280945"/>
                      <a:pt x="277809" y="275357"/>
                      <a:pt x="275810" y="269997"/>
                    </a:cubicBezTo>
                    <a:cubicBezTo>
                      <a:pt x="314470" y="249754"/>
                      <a:pt x="295968" y="235157"/>
                      <a:pt x="295968" y="235157"/>
                    </a:cubicBezTo>
                    <a:cubicBezTo>
                      <a:pt x="262505" y="205049"/>
                      <a:pt x="262505" y="153046"/>
                      <a:pt x="262505" y="153046"/>
                    </a:cubicBezTo>
                    <a:cubicBezTo>
                      <a:pt x="217906" y="131206"/>
                      <a:pt x="256909" y="90151"/>
                      <a:pt x="256909" y="90151"/>
                    </a:cubicBezTo>
                    <a:cubicBezTo>
                      <a:pt x="259421" y="64320"/>
                      <a:pt x="277010" y="0"/>
                      <a:pt x="36289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ïṡľïdè">
              <a:extLst>
                <a:ext uri="{FF2B5EF4-FFF2-40B4-BE49-F238E27FC236}">
                  <a16:creationId xmlns:a16="http://schemas.microsoft.com/office/drawing/2014/main" id="{0D139FB8-A54E-4030-BB98-2E98C2254657}"/>
                </a:ext>
              </a:extLst>
            </p:cNvPr>
            <p:cNvGrpSpPr/>
            <p:nvPr/>
          </p:nvGrpSpPr>
          <p:grpSpPr>
            <a:xfrm>
              <a:off x="6712822" y="4000605"/>
              <a:ext cx="685796" cy="516236"/>
              <a:chOff x="7017623" y="4048204"/>
              <a:chExt cx="685796" cy="516236"/>
            </a:xfrm>
          </p:grpSpPr>
          <p:sp>
            <p:nvSpPr>
              <p:cNvPr id="22" name="ïṥlídè">
                <a:extLst>
                  <a:ext uri="{FF2B5EF4-FFF2-40B4-BE49-F238E27FC236}">
                    <a16:creationId xmlns:a16="http://schemas.microsoft.com/office/drawing/2014/main" id="{11381E29-E5CC-48AC-B8A2-28CDFEB0F446}"/>
                  </a:ext>
                </a:extLst>
              </p:cNvPr>
              <p:cNvSpPr/>
              <p:nvPr/>
            </p:nvSpPr>
            <p:spPr>
              <a:xfrm>
                <a:off x="7017623" y="4048204"/>
                <a:ext cx="685796" cy="516236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ïṩļidê">
                <a:extLst>
                  <a:ext uri="{FF2B5EF4-FFF2-40B4-BE49-F238E27FC236}">
                    <a16:creationId xmlns:a16="http://schemas.microsoft.com/office/drawing/2014/main" id="{41118A0C-A3BE-4C11-9BE0-61E90B5C73A6}"/>
                  </a:ext>
                </a:extLst>
              </p:cNvPr>
              <p:cNvSpPr/>
              <p:nvPr/>
            </p:nvSpPr>
            <p:spPr>
              <a:xfrm>
                <a:off x="7173223" y="4151458"/>
                <a:ext cx="349261" cy="290875"/>
              </a:xfrm>
              <a:custGeom>
                <a:avLst/>
                <a:gdLst>
                  <a:gd name="connsiteX0" fmla="*/ 246781 w 608274"/>
                  <a:gd name="connsiteY0" fmla="*/ 438498 h 506589"/>
                  <a:gd name="connsiteX1" fmla="*/ 246781 w 608274"/>
                  <a:gd name="connsiteY1" fmla="*/ 467297 h 506589"/>
                  <a:gd name="connsiteX2" fmla="*/ 300340 w 608274"/>
                  <a:gd name="connsiteY2" fmla="*/ 446881 h 506589"/>
                  <a:gd name="connsiteX3" fmla="*/ 213321 w 608274"/>
                  <a:gd name="connsiteY3" fmla="*/ 304884 h 506589"/>
                  <a:gd name="connsiteX4" fmla="*/ 33460 w 608274"/>
                  <a:gd name="connsiteY4" fmla="*/ 322334 h 506589"/>
                  <a:gd name="connsiteX5" fmla="*/ 33460 w 608274"/>
                  <a:gd name="connsiteY5" fmla="*/ 454352 h 506589"/>
                  <a:gd name="connsiteX6" fmla="*/ 213321 w 608274"/>
                  <a:gd name="connsiteY6" fmla="*/ 471802 h 506589"/>
                  <a:gd name="connsiteX7" fmla="*/ 228395 w 608274"/>
                  <a:gd name="connsiteY7" fmla="*/ 270439 h 506589"/>
                  <a:gd name="connsiteX8" fmla="*/ 241243 w 608274"/>
                  <a:gd name="connsiteY8" fmla="*/ 274602 h 506589"/>
                  <a:gd name="connsiteX9" fmla="*/ 246781 w 608274"/>
                  <a:gd name="connsiteY9" fmla="*/ 286749 h 506589"/>
                  <a:gd name="connsiteX10" fmla="*/ 246781 w 608274"/>
                  <a:gd name="connsiteY10" fmla="*/ 405252 h 506589"/>
                  <a:gd name="connsiteX11" fmla="*/ 366689 w 608274"/>
                  <a:gd name="connsiteY11" fmla="*/ 423957 h 506589"/>
                  <a:gd name="connsiteX12" fmla="*/ 380678 w 608274"/>
                  <a:gd name="connsiteY12" fmla="*/ 438441 h 506589"/>
                  <a:gd name="connsiteX13" fmla="*/ 370115 w 608274"/>
                  <a:gd name="connsiteY13" fmla="*/ 455493 h 506589"/>
                  <a:gd name="connsiteX14" fmla="*/ 236104 w 608274"/>
                  <a:gd name="connsiteY14" fmla="*/ 506589 h 506589"/>
                  <a:gd name="connsiteX15" fmla="*/ 235590 w 608274"/>
                  <a:gd name="connsiteY15" fmla="*/ 505334 h 506589"/>
                  <a:gd name="connsiteX16" fmla="*/ 230051 w 608274"/>
                  <a:gd name="connsiteY16" fmla="*/ 506304 h 506589"/>
                  <a:gd name="connsiteX17" fmla="*/ 228395 w 608274"/>
                  <a:gd name="connsiteY17" fmla="*/ 506247 h 506589"/>
                  <a:gd name="connsiteX18" fmla="*/ 15074 w 608274"/>
                  <a:gd name="connsiteY18" fmla="*/ 485546 h 506589"/>
                  <a:gd name="connsiteX19" fmla="*/ 0 w 608274"/>
                  <a:gd name="connsiteY19" fmla="*/ 469236 h 506589"/>
                  <a:gd name="connsiteX20" fmla="*/ 0 w 608274"/>
                  <a:gd name="connsiteY20" fmla="*/ 307450 h 506589"/>
                  <a:gd name="connsiteX21" fmla="*/ 15074 w 608274"/>
                  <a:gd name="connsiteY21" fmla="*/ 291083 h 506589"/>
                  <a:gd name="connsiteX22" fmla="*/ 362895 w 608274"/>
                  <a:gd name="connsiteY22" fmla="*/ 0 h 506589"/>
                  <a:gd name="connsiteX23" fmla="*/ 468824 w 608274"/>
                  <a:gd name="connsiteY23" fmla="*/ 90151 h 506589"/>
                  <a:gd name="connsiteX24" fmla="*/ 463285 w 608274"/>
                  <a:gd name="connsiteY24" fmla="*/ 153046 h 506589"/>
                  <a:gd name="connsiteX25" fmla="*/ 429822 w 608274"/>
                  <a:gd name="connsiteY25" fmla="*/ 235157 h 506589"/>
                  <a:gd name="connsiteX26" fmla="*/ 485556 w 608274"/>
                  <a:gd name="connsiteY26" fmla="*/ 284366 h 506589"/>
                  <a:gd name="connsiteX27" fmla="*/ 580407 w 608274"/>
                  <a:gd name="connsiteY27" fmla="*/ 317210 h 506589"/>
                  <a:gd name="connsiteX28" fmla="*/ 608274 w 608274"/>
                  <a:gd name="connsiteY28" fmla="*/ 388316 h 506589"/>
                  <a:gd name="connsiteX29" fmla="*/ 608274 w 608274"/>
                  <a:gd name="connsiteY29" fmla="*/ 480691 h 506589"/>
                  <a:gd name="connsiteX30" fmla="*/ 391162 w 608274"/>
                  <a:gd name="connsiteY30" fmla="*/ 480691 h 506589"/>
                  <a:gd name="connsiteX31" fmla="*/ 412805 w 608274"/>
                  <a:gd name="connsiteY31" fmla="*/ 434960 h 506589"/>
                  <a:gd name="connsiteX32" fmla="*/ 370776 w 608274"/>
                  <a:gd name="connsiteY32" fmla="*/ 391566 h 506589"/>
                  <a:gd name="connsiteX33" fmla="*/ 279065 w 608274"/>
                  <a:gd name="connsiteY33" fmla="*/ 377254 h 506589"/>
                  <a:gd name="connsiteX34" fmla="*/ 279065 w 608274"/>
                  <a:gd name="connsiteY34" fmla="*/ 286761 h 506589"/>
                  <a:gd name="connsiteX35" fmla="*/ 275810 w 608274"/>
                  <a:gd name="connsiteY35" fmla="*/ 269997 h 506589"/>
                  <a:gd name="connsiteX36" fmla="*/ 295968 w 608274"/>
                  <a:gd name="connsiteY36" fmla="*/ 235157 h 506589"/>
                  <a:gd name="connsiteX37" fmla="*/ 262505 w 608274"/>
                  <a:gd name="connsiteY37" fmla="*/ 153046 h 506589"/>
                  <a:gd name="connsiteX38" fmla="*/ 256909 w 608274"/>
                  <a:gd name="connsiteY38" fmla="*/ 90151 h 506589"/>
                  <a:gd name="connsiteX39" fmla="*/ 362895 w 608274"/>
                  <a:gd name="connsiteY39" fmla="*/ 0 h 506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274" h="506589">
                    <a:moveTo>
                      <a:pt x="246781" y="438498"/>
                    </a:moveTo>
                    <a:lnTo>
                      <a:pt x="246781" y="467297"/>
                    </a:lnTo>
                    <a:lnTo>
                      <a:pt x="300340" y="446881"/>
                    </a:lnTo>
                    <a:close/>
                    <a:moveTo>
                      <a:pt x="213321" y="304884"/>
                    </a:moveTo>
                    <a:lnTo>
                      <a:pt x="33460" y="322334"/>
                    </a:lnTo>
                    <a:lnTo>
                      <a:pt x="33460" y="454352"/>
                    </a:lnTo>
                    <a:lnTo>
                      <a:pt x="213321" y="471802"/>
                    </a:lnTo>
                    <a:close/>
                    <a:moveTo>
                      <a:pt x="228395" y="270439"/>
                    </a:moveTo>
                    <a:cubicBezTo>
                      <a:pt x="233077" y="269983"/>
                      <a:pt x="237760" y="271466"/>
                      <a:pt x="241243" y="274602"/>
                    </a:cubicBezTo>
                    <a:cubicBezTo>
                      <a:pt x="244783" y="277739"/>
                      <a:pt x="246781" y="282130"/>
                      <a:pt x="246781" y="286749"/>
                    </a:cubicBezTo>
                    <a:lnTo>
                      <a:pt x="246781" y="405252"/>
                    </a:lnTo>
                    <a:lnTo>
                      <a:pt x="366689" y="423957"/>
                    </a:lnTo>
                    <a:cubicBezTo>
                      <a:pt x="374111" y="425154"/>
                      <a:pt x="379878" y="431085"/>
                      <a:pt x="380678" y="438441"/>
                    </a:cubicBezTo>
                    <a:cubicBezTo>
                      <a:pt x="381477" y="445798"/>
                      <a:pt x="377138" y="452812"/>
                      <a:pt x="370115" y="455493"/>
                    </a:cubicBezTo>
                    <a:lnTo>
                      <a:pt x="236104" y="506589"/>
                    </a:lnTo>
                    <a:lnTo>
                      <a:pt x="235590" y="505334"/>
                    </a:lnTo>
                    <a:cubicBezTo>
                      <a:pt x="233820" y="505962"/>
                      <a:pt x="231936" y="506304"/>
                      <a:pt x="230051" y="506304"/>
                    </a:cubicBezTo>
                    <a:cubicBezTo>
                      <a:pt x="229480" y="506304"/>
                      <a:pt x="228966" y="506304"/>
                      <a:pt x="228395" y="506247"/>
                    </a:cubicBezTo>
                    <a:lnTo>
                      <a:pt x="15074" y="485546"/>
                    </a:lnTo>
                    <a:cubicBezTo>
                      <a:pt x="6509" y="484748"/>
                      <a:pt x="0" y="477676"/>
                      <a:pt x="0" y="469236"/>
                    </a:cubicBezTo>
                    <a:lnTo>
                      <a:pt x="0" y="307450"/>
                    </a:lnTo>
                    <a:cubicBezTo>
                      <a:pt x="0" y="299010"/>
                      <a:pt x="6509" y="291938"/>
                      <a:pt x="15074" y="291083"/>
                    </a:cubicBezTo>
                    <a:close/>
                    <a:moveTo>
                      <a:pt x="362895" y="0"/>
                    </a:moveTo>
                    <a:cubicBezTo>
                      <a:pt x="454777" y="0"/>
                      <a:pt x="466369" y="64320"/>
                      <a:pt x="468824" y="90151"/>
                    </a:cubicBezTo>
                    <a:cubicBezTo>
                      <a:pt x="468824" y="90151"/>
                      <a:pt x="507884" y="131206"/>
                      <a:pt x="463285" y="153046"/>
                    </a:cubicBezTo>
                    <a:cubicBezTo>
                      <a:pt x="463285" y="153046"/>
                      <a:pt x="463285" y="205049"/>
                      <a:pt x="429822" y="235157"/>
                    </a:cubicBezTo>
                    <a:cubicBezTo>
                      <a:pt x="429822" y="235157"/>
                      <a:pt x="401898" y="257053"/>
                      <a:pt x="485556" y="284366"/>
                    </a:cubicBezTo>
                    <a:lnTo>
                      <a:pt x="580407" y="317210"/>
                    </a:lnTo>
                    <a:cubicBezTo>
                      <a:pt x="580407" y="317210"/>
                      <a:pt x="608274" y="317210"/>
                      <a:pt x="608274" y="388316"/>
                    </a:cubicBezTo>
                    <a:lnTo>
                      <a:pt x="608274" y="480691"/>
                    </a:lnTo>
                    <a:lnTo>
                      <a:pt x="391162" y="480691"/>
                    </a:lnTo>
                    <a:cubicBezTo>
                      <a:pt x="406123" y="470598"/>
                      <a:pt x="414803" y="453207"/>
                      <a:pt x="412805" y="434960"/>
                    </a:cubicBezTo>
                    <a:cubicBezTo>
                      <a:pt x="410406" y="412892"/>
                      <a:pt x="393161" y="395045"/>
                      <a:pt x="370776" y="391566"/>
                    </a:cubicBezTo>
                    <a:lnTo>
                      <a:pt x="279065" y="377254"/>
                    </a:lnTo>
                    <a:lnTo>
                      <a:pt x="279065" y="286761"/>
                    </a:lnTo>
                    <a:cubicBezTo>
                      <a:pt x="279065" y="280945"/>
                      <a:pt x="277809" y="275357"/>
                      <a:pt x="275810" y="269997"/>
                    </a:cubicBezTo>
                    <a:cubicBezTo>
                      <a:pt x="314470" y="249754"/>
                      <a:pt x="295968" y="235157"/>
                      <a:pt x="295968" y="235157"/>
                    </a:cubicBezTo>
                    <a:cubicBezTo>
                      <a:pt x="262505" y="205049"/>
                      <a:pt x="262505" y="153046"/>
                      <a:pt x="262505" y="153046"/>
                    </a:cubicBezTo>
                    <a:cubicBezTo>
                      <a:pt x="217906" y="131206"/>
                      <a:pt x="256909" y="90151"/>
                      <a:pt x="256909" y="90151"/>
                    </a:cubicBezTo>
                    <a:cubicBezTo>
                      <a:pt x="259421" y="64320"/>
                      <a:pt x="277010" y="0"/>
                      <a:pt x="36289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i$ḷíḑé">
              <a:extLst>
                <a:ext uri="{FF2B5EF4-FFF2-40B4-BE49-F238E27FC236}">
                  <a16:creationId xmlns:a16="http://schemas.microsoft.com/office/drawing/2014/main" id="{11D3B646-C1C5-4F58-B202-5F4D83581FF6}"/>
                </a:ext>
              </a:extLst>
            </p:cNvPr>
            <p:cNvGrpSpPr/>
            <p:nvPr/>
          </p:nvGrpSpPr>
          <p:grpSpPr>
            <a:xfrm>
              <a:off x="6755614" y="2313798"/>
              <a:ext cx="643004" cy="517866"/>
              <a:chOff x="7016871" y="2308355"/>
              <a:chExt cx="643004" cy="517866"/>
            </a:xfrm>
          </p:grpSpPr>
          <p:sp>
            <p:nvSpPr>
              <p:cNvPr id="20" name="iśļïḍè">
                <a:extLst>
                  <a:ext uri="{FF2B5EF4-FFF2-40B4-BE49-F238E27FC236}">
                    <a16:creationId xmlns:a16="http://schemas.microsoft.com/office/drawing/2014/main" id="{CFD531E3-76D9-4E48-B066-FEBF971B0CA1}"/>
                  </a:ext>
                </a:extLst>
              </p:cNvPr>
              <p:cNvSpPr/>
              <p:nvPr/>
            </p:nvSpPr>
            <p:spPr>
              <a:xfrm>
                <a:off x="7016871" y="2308355"/>
                <a:ext cx="643004" cy="517866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íṧľîḑê">
                <a:extLst>
                  <a:ext uri="{FF2B5EF4-FFF2-40B4-BE49-F238E27FC236}">
                    <a16:creationId xmlns:a16="http://schemas.microsoft.com/office/drawing/2014/main" id="{A67E1C67-5CD8-4F64-86A8-0280DE5AA4F6}"/>
                  </a:ext>
                </a:extLst>
              </p:cNvPr>
              <p:cNvSpPr/>
              <p:nvPr/>
            </p:nvSpPr>
            <p:spPr>
              <a:xfrm>
                <a:off x="7142347" y="2384988"/>
                <a:ext cx="349263" cy="290875"/>
              </a:xfrm>
              <a:custGeom>
                <a:avLst/>
                <a:gdLst>
                  <a:gd name="connsiteX0" fmla="*/ 246781 w 608274"/>
                  <a:gd name="connsiteY0" fmla="*/ 438498 h 506589"/>
                  <a:gd name="connsiteX1" fmla="*/ 246781 w 608274"/>
                  <a:gd name="connsiteY1" fmla="*/ 467297 h 506589"/>
                  <a:gd name="connsiteX2" fmla="*/ 300340 w 608274"/>
                  <a:gd name="connsiteY2" fmla="*/ 446881 h 506589"/>
                  <a:gd name="connsiteX3" fmla="*/ 213321 w 608274"/>
                  <a:gd name="connsiteY3" fmla="*/ 304884 h 506589"/>
                  <a:gd name="connsiteX4" fmla="*/ 33460 w 608274"/>
                  <a:gd name="connsiteY4" fmla="*/ 322334 h 506589"/>
                  <a:gd name="connsiteX5" fmla="*/ 33460 w 608274"/>
                  <a:gd name="connsiteY5" fmla="*/ 454352 h 506589"/>
                  <a:gd name="connsiteX6" fmla="*/ 213321 w 608274"/>
                  <a:gd name="connsiteY6" fmla="*/ 471802 h 506589"/>
                  <a:gd name="connsiteX7" fmla="*/ 228395 w 608274"/>
                  <a:gd name="connsiteY7" fmla="*/ 270439 h 506589"/>
                  <a:gd name="connsiteX8" fmla="*/ 241243 w 608274"/>
                  <a:gd name="connsiteY8" fmla="*/ 274602 h 506589"/>
                  <a:gd name="connsiteX9" fmla="*/ 246781 w 608274"/>
                  <a:gd name="connsiteY9" fmla="*/ 286749 h 506589"/>
                  <a:gd name="connsiteX10" fmla="*/ 246781 w 608274"/>
                  <a:gd name="connsiteY10" fmla="*/ 405252 h 506589"/>
                  <a:gd name="connsiteX11" fmla="*/ 366689 w 608274"/>
                  <a:gd name="connsiteY11" fmla="*/ 423957 h 506589"/>
                  <a:gd name="connsiteX12" fmla="*/ 380678 w 608274"/>
                  <a:gd name="connsiteY12" fmla="*/ 438441 h 506589"/>
                  <a:gd name="connsiteX13" fmla="*/ 370115 w 608274"/>
                  <a:gd name="connsiteY13" fmla="*/ 455493 h 506589"/>
                  <a:gd name="connsiteX14" fmla="*/ 236104 w 608274"/>
                  <a:gd name="connsiteY14" fmla="*/ 506589 h 506589"/>
                  <a:gd name="connsiteX15" fmla="*/ 235590 w 608274"/>
                  <a:gd name="connsiteY15" fmla="*/ 505334 h 506589"/>
                  <a:gd name="connsiteX16" fmla="*/ 230051 w 608274"/>
                  <a:gd name="connsiteY16" fmla="*/ 506304 h 506589"/>
                  <a:gd name="connsiteX17" fmla="*/ 228395 w 608274"/>
                  <a:gd name="connsiteY17" fmla="*/ 506247 h 506589"/>
                  <a:gd name="connsiteX18" fmla="*/ 15074 w 608274"/>
                  <a:gd name="connsiteY18" fmla="*/ 485546 h 506589"/>
                  <a:gd name="connsiteX19" fmla="*/ 0 w 608274"/>
                  <a:gd name="connsiteY19" fmla="*/ 469236 h 506589"/>
                  <a:gd name="connsiteX20" fmla="*/ 0 w 608274"/>
                  <a:gd name="connsiteY20" fmla="*/ 307450 h 506589"/>
                  <a:gd name="connsiteX21" fmla="*/ 15074 w 608274"/>
                  <a:gd name="connsiteY21" fmla="*/ 291083 h 506589"/>
                  <a:gd name="connsiteX22" fmla="*/ 362895 w 608274"/>
                  <a:gd name="connsiteY22" fmla="*/ 0 h 506589"/>
                  <a:gd name="connsiteX23" fmla="*/ 468824 w 608274"/>
                  <a:gd name="connsiteY23" fmla="*/ 90151 h 506589"/>
                  <a:gd name="connsiteX24" fmla="*/ 463285 w 608274"/>
                  <a:gd name="connsiteY24" fmla="*/ 153046 h 506589"/>
                  <a:gd name="connsiteX25" fmla="*/ 429822 w 608274"/>
                  <a:gd name="connsiteY25" fmla="*/ 235157 h 506589"/>
                  <a:gd name="connsiteX26" fmla="*/ 485556 w 608274"/>
                  <a:gd name="connsiteY26" fmla="*/ 284366 h 506589"/>
                  <a:gd name="connsiteX27" fmla="*/ 580407 w 608274"/>
                  <a:gd name="connsiteY27" fmla="*/ 317210 h 506589"/>
                  <a:gd name="connsiteX28" fmla="*/ 608274 w 608274"/>
                  <a:gd name="connsiteY28" fmla="*/ 388316 h 506589"/>
                  <a:gd name="connsiteX29" fmla="*/ 608274 w 608274"/>
                  <a:gd name="connsiteY29" fmla="*/ 480691 h 506589"/>
                  <a:gd name="connsiteX30" fmla="*/ 391162 w 608274"/>
                  <a:gd name="connsiteY30" fmla="*/ 480691 h 506589"/>
                  <a:gd name="connsiteX31" fmla="*/ 412805 w 608274"/>
                  <a:gd name="connsiteY31" fmla="*/ 434960 h 506589"/>
                  <a:gd name="connsiteX32" fmla="*/ 370776 w 608274"/>
                  <a:gd name="connsiteY32" fmla="*/ 391566 h 506589"/>
                  <a:gd name="connsiteX33" fmla="*/ 279065 w 608274"/>
                  <a:gd name="connsiteY33" fmla="*/ 377254 h 506589"/>
                  <a:gd name="connsiteX34" fmla="*/ 279065 w 608274"/>
                  <a:gd name="connsiteY34" fmla="*/ 286761 h 506589"/>
                  <a:gd name="connsiteX35" fmla="*/ 275810 w 608274"/>
                  <a:gd name="connsiteY35" fmla="*/ 269997 h 506589"/>
                  <a:gd name="connsiteX36" fmla="*/ 295968 w 608274"/>
                  <a:gd name="connsiteY36" fmla="*/ 235157 h 506589"/>
                  <a:gd name="connsiteX37" fmla="*/ 262505 w 608274"/>
                  <a:gd name="connsiteY37" fmla="*/ 153046 h 506589"/>
                  <a:gd name="connsiteX38" fmla="*/ 256909 w 608274"/>
                  <a:gd name="connsiteY38" fmla="*/ 90151 h 506589"/>
                  <a:gd name="connsiteX39" fmla="*/ 362895 w 608274"/>
                  <a:gd name="connsiteY39" fmla="*/ 0 h 506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274" h="506589">
                    <a:moveTo>
                      <a:pt x="246781" y="438498"/>
                    </a:moveTo>
                    <a:lnTo>
                      <a:pt x="246781" y="467297"/>
                    </a:lnTo>
                    <a:lnTo>
                      <a:pt x="300340" y="446881"/>
                    </a:lnTo>
                    <a:close/>
                    <a:moveTo>
                      <a:pt x="213321" y="304884"/>
                    </a:moveTo>
                    <a:lnTo>
                      <a:pt x="33460" y="322334"/>
                    </a:lnTo>
                    <a:lnTo>
                      <a:pt x="33460" y="454352"/>
                    </a:lnTo>
                    <a:lnTo>
                      <a:pt x="213321" y="471802"/>
                    </a:lnTo>
                    <a:close/>
                    <a:moveTo>
                      <a:pt x="228395" y="270439"/>
                    </a:moveTo>
                    <a:cubicBezTo>
                      <a:pt x="233077" y="269983"/>
                      <a:pt x="237760" y="271466"/>
                      <a:pt x="241243" y="274602"/>
                    </a:cubicBezTo>
                    <a:cubicBezTo>
                      <a:pt x="244783" y="277739"/>
                      <a:pt x="246781" y="282130"/>
                      <a:pt x="246781" y="286749"/>
                    </a:cubicBezTo>
                    <a:lnTo>
                      <a:pt x="246781" y="405252"/>
                    </a:lnTo>
                    <a:lnTo>
                      <a:pt x="366689" y="423957"/>
                    </a:lnTo>
                    <a:cubicBezTo>
                      <a:pt x="374111" y="425154"/>
                      <a:pt x="379878" y="431085"/>
                      <a:pt x="380678" y="438441"/>
                    </a:cubicBezTo>
                    <a:cubicBezTo>
                      <a:pt x="381477" y="445798"/>
                      <a:pt x="377138" y="452812"/>
                      <a:pt x="370115" y="455493"/>
                    </a:cubicBezTo>
                    <a:lnTo>
                      <a:pt x="236104" y="506589"/>
                    </a:lnTo>
                    <a:lnTo>
                      <a:pt x="235590" y="505334"/>
                    </a:lnTo>
                    <a:cubicBezTo>
                      <a:pt x="233820" y="505962"/>
                      <a:pt x="231936" y="506304"/>
                      <a:pt x="230051" y="506304"/>
                    </a:cubicBezTo>
                    <a:cubicBezTo>
                      <a:pt x="229480" y="506304"/>
                      <a:pt x="228966" y="506304"/>
                      <a:pt x="228395" y="506247"/>
                    </a:cubicBezTo>
                    <a:lnTo>
                      <a:pt x="15074" y="485546"/>
                    </a:lnTo>
                    <a:cubicBezTo>
                      <a:pt x="6509" y="484748"/>
                      <a:pt x="0" y="477676"/>
                      <a:pt x="0" y="469236"/>
                    </a:cubicBezTo>
                    <a:lnTo>
                      <a:pt x="0" y="307450"/>
                    </a:lnTo>
                    <a:cubicBezTo>
                      <a:pt x="0" y="299010"/>
                      <a:pt x="6509" y="291938"/>
                      <a:pt x="15074" y="291083"/>
                    </a:cubicBezTo>
                    <a:close/>
                    <a:moveTo>
                      <a:pt x="362895" y="0"/>
                    </a:moveTo>
                    <a:cubicBezTo>
                      <a:pt x="454777" y="0"/>
                      <a:pt x="466369" y="64320"/>
                      <a:pt x="468824" y="90151"/>
                    </a:cubicBezTo>
                    <a:cubicBezTo>
                      <a:pt x="468824" y="90151"/>
                      <a:pt x="507884" y="131206"/>
                      <a:pt x="463285" y="153046"/>
                    </a:cubicBezTo>
                    <a:cubicBezTo>
                      <a:pt x="463285" y="153046"/>
                      <a:pt x="463285" y="205049"/>
                      <a:pt x="429822" y="235157"/>
                    </a:cubicBezTo>
                    <a:cubicBezTo>
                      <a:pt x="429822" y="235157"/>
                      <a:pt x="401898" y="257053"/>
                      <a:pt x="485556" y="284366"/>
                    </a:cubicBezTo>
                    <a:lnTo>
                      <a:pt x="580407" y="317210"/>
                    </a:lnTo>
                    <a:cubicBezTo>
                      <a:pt x="580407" y="317210"/>
                      <a:pt x="608274" y="317210"/>
                      <a:pt x="608274" y="388316"/>
                    </a:cubicBezTo>
                    <a:lnTo>
                      <a:pt x="608274" y="480691"/>
                    </a:lnTo>
                    <a:lnTo>
                      <a:pt x="391162" y="480691"/>
                    </a:lnTo>
                    <a:cubicBezTo>
                      <a:pt x="406123" y="470598"/>
                      <a:pt x="414803" y="453207"/>
                      <a:pt x="412805" y="434960"/>
                    </a:cubicBezTo>
                    <a:cubicBezTo>
                      <a:pt x="410406" y="412892"/>
                      <a:pt x="393161" y="395045"/>
                      <a:pt x="370776" y="391566"/>
                    </a:cubicBezTo>
                    <a:lnTo>
                      <a:pt x="279065" y="377254"/>
                    </a:lnTo>
                    <a:lnTo>
                      <a:pt x="279065" y="286761"/>
                    </a:lnTo>
                    <a:cubicBezTo>
                      <a:pt x="279065" y="280945"/>
                      <a:pt x="277809" y="275357"/>
                      <a:pt x="275810" y="269997"/>
                    </a:cubicBezTo>
                    <a:cubicBezTo>
                      <a:pt x="314470" y="249754"/>
                      <a:pt x="295968" y="235157"/>
                      <a:pt x="295968" y="235157"/>
                    </a:cubicBezTo>
                    <a:cubicBezTo>
                      <a:pt x="262505" y="205049"/>
                      <a:pt x="262505" y="153046"/>
                      <a:pt x="262505" y="153046"/>
                    </a:cubicBezTo>
                    <a:cubicBezTo>
                      <a:pt x="217906" y="131206"/>
                      <a:pt x="256909" y="90151"/>
                      <a:pt x="256909" y="90151"/>
                    </a:cubicBezTo>
                    <a:cubicBezTo>
                      <a:pt x="259421" y="64320"/>
                      <a:pt x="277010" y="0"/>
                      <a:pt x="36289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53E87E76-B2F1-479D-A249-71747324B70B}"/>
              </a:ext>
            </a:extLst>
          </p:cNvPr>
          <p:cNvSpPr txBox="1"/>
          <p:nvPr/>
        </p:nvSpPr>
        <p:spPr>
          <a:xfrm>
            <a:off x="961043" y="2461113"/>
            <a:ext cx="119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Controllable</a:t>
            </a:r>
            <a:endParaRPr lang="zh-CN" altLang="en-US" sz="10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5B2046A-8452-4B09-A524-43F84BF2CC93}"/>
              </a:ext>
            </a:extLst>
          </p:cNvPr>
          <p:cNvSpPr txBox="1"/>
          <p:nvPr/>
        </p:nvSpPr>
        <p:spPr>
          <a:xfrm>
            <a:off x="925434" y="4553869"/>
            <a:ext cx="1260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/>
            </a:lvl1pPr>
          </a:lstStyle>
          <a:p>
            <a:r>
              <a:rPr lang="en-US" altLang="zh-CN" b="1" dirty="0"/>
              <a:t>Uncontrollable</a:t>
            </a:r>
            <a:endParaRPr lang="zh-CN" altLang="en-US" b="1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37FDB7EB-8CC4-403D-8AE0-EB63434DE7B1}"/>
              </a:ext>
            </a:extLst>
          </p:cNvPr>
          <p:cNvSpPr txBox="1"/>
          <p:nvPr/>
        </p:nvSpPr>
        <p:spPr>
          <a:xfrm>
            <a:off x="5653829" y="3422703"/>
            <a:ext cx="88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Start</a:t>
            </a:r>
            <a:endParaRPr lang="zh-CN" altLang="en-US" b="1" dirty="0"/>
          </a:p>
        </p:txBody>
      </p:sp>
      <p:sp>
        <p:nvSpPr>
          <p:cNvPr id="127" name="箭头: 上弧形 126">
            <a:extLst>
              <a:ext uri="{FF2B5EF4-FFF2-40B4-BE49-F238E27FC236}">
                <a16:creationId xmlns:a16="http://schemas.microsoft.com/office/drawing/2014/main" id="{2A0D2531-9794-4F2F-8D9E-707057C2F000}"/>
              </a:ext>
            </a:extLst>
          </p:cNvPr>
          <p:cNvSpPr/>
          <p:nvPr/>
        </p:nvSpPr>
        <p:spPr>
          <a:xfrm>
            <a:off x="4344379" y="1664110"/>
            <a:ext cx="3369879" cy="41294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8" name="箭头: 上弧形 127">
            <a:extLst>
              <a:ext uri="{FF2B5EF4-FFF2-40B4-BE49-F238E27FC236}">
                <a16:creationId xmlns:a16="http://schemas.microsoft.com/office/drawing/2014/main" id="{9CEFA558-2754-4AC3-8EAF-8A291170F817}"/>
              </a:ext>
            </a:extLst>
          </p:cNvPr>
          <p:cNvSpPr/>
          <p:nvPr/>
        </p:nvSpPr>
        <p:spPr>
          <a:xfrm flipV="1">
            <a:off x="4344380" y="5023983"/>
            <a:ext cx="3369879" cy="41294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17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1" animBg="1"/>
      <p:bldP spid="1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7E4018-C5C1-4DDA-8B47-8548034A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854" y="2631147"/>
            <a:ext cx="4941387" cy="656792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数据挖掘和收集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2E6BE9-48A9-4687-8BF6-82DE5DA4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2856" y="3287939"/>
            <a:ext cx="4941386" cy="1315909"/>
          </a:xfrm>
        </p:spPr>
        <p:txBody>
          <a:bodyPr/>
          <a:lstStyle/>
          <a:p>
            <a:pPr lvl="0"/>
            <a:r>
              <a:rPr lang="en-US" altLang="zh-CN" dirty="0">
                <a:cs typeface="+mn-ea"/>
                <a:sym typeface="+mn-lt"/>
              </a:rPr>
              <a:t>Sup</a:t>
            </a:r>
            <a:r>
              <a:rPr lang="en-US" altLang="zh-CN" sz="100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porting text here.</a:t>
            </a:r>
          </a:p>
          <a:p>
            <a:pPr lvl="0"/>
            <a:r>
              <a:rPr lang="en-US" altLang="zh-CN" dirty="0">
                <a:cs typeface="+mn-ea"/>
                <a:sym typeface="+mn-lt"/>
              </a:rPr>
              <a:t>When you copy &amp; paste, choose "keep text only" option.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71497-5F0D-40D9-8FA7-8D26013615CA}"/>
              </a:ext>
            </a:extLst>
          </p:cNvPr>
          <p:cNvSpPr txBox="1"/>
          <p:nvPr/>
        </p:nvSpPr>
        <p:spPr>
          <a:xfrm>
            <a:off x="4446958" y="2760134"/>
            <a:ext cx="992775" cy="1108607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cs typeface="+mn-ea"/>
                <a:sym typeface="+mn-lt"/>
              </a:rPr>
              <a:t>0</a:t>
            </a:r>
            <a:r>
              <a:rPr lang="en-US" altLang="zh-CN" sz="100" spc="1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cs typeface="+mn-ea"/>
                <a:sym typeface="+mn-lt"/>
              </a:rPr>
              <a:t>2</a:t>
            </a:r>
            <a:endParaRPr lang="zh-CN" altLang="en-US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54134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3EECB-C11D-45D7-99CA-50AD0D5BA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63" y="-276056"/>
            <a:ext cx="10850563" cy="679758"/>
          </a:xfrm>
        </p:spPr>
        <p:txBody>
          <a:bodyPr/>
          <a:lstStyle/>
          <a:p>
            <a:r>
              <a:rPr lang="en-US" altLang="zh-CN" dirty="0"/>
              <a:t>Product sales reference</a:t>
            </a:r>
            <a:endParaRPr lang="zh-CN" altLang="en-US" dirty="0"/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8B82B676-EC9B-4C07-9B4A-C2460E7654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65" y="704782"/>
            <a:ext cx="4372462" cy="2305292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74BA2D44-49FF-4354-A78A-CD7684385C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34" y="766325"/>
            <a:ext cx="4315572" cy="2305291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2454F109-CF52-44B9-9FD0-A51D2F4AE7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65" y="3250602"/>
            <a:ext cx="4372462" cy="2172944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6C51A496-65FF-4C07-9A93-C1EA9E196D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35" y="3194710"/>
            <a:ext cx="4315572" cy="2281592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29D4F643-8AF5-471D-B238-F85B44BBA4B4}"/>
              </a:ext>
            </a:extLst>
          </p:cNvPr>
          <p:cNvSpPr txBox="1"/>
          <p:nvPr/>
        </p:nvSpPr>
        <p:spPr>
          <a:xfrm>
            <a:off x="948104" y="1857428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NB</a:t>
            </a:r>
            <a:endParaRPr lang="zh-CN" alt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C0FBC9C-EFF2-41F2-B932-0C3989A7B7FF}"/>
              </a:ext>
            </a:extLst>
          </p:cNvPr>
          <p:cNvSpPr txBox="1"/>
          <p:nvPr/>
        </p:nvSpPr>
        <p:spPr>
          <a:xfrm>
            <a:off x="967881" y="4162720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DD</a:t>
            </a:r>
            <a:endParaRPr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CADBE10-0CE9-4D46-8284-9C0174B55EAF}"/>
              </a:ext>
            </a:extLst>
          </p:cNvPr>
          <p:cNvSpPr txBox="1"/>
          <p:nvPr/>
        </p:nvSpPr>
        <p:spPr>
          <a:xfrm>
            <a:off x="2762251" y="359907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Projects No.</a:t>
            </a:r>
            <a:endParaRPr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9588507-9F20-4946-ABDA-A12DCD6A46BE}"/>
              </a:ext>
            </a:extLst>
          </p:cNvPr>
          <p:cNvSpPr txBox="1"/>
          <p:nvPr/>
        </p:nvSpPr>
        <p:spPr>
          <a:xfrm>
            <a:off x="7715248" y="362841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Sales Volume</a:t>
            </a:r>
            <a:endParaRPr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ED23AB9-C1E7-4D5E-AA4E-CD1BFF67B299}"/>
              </a:ext>
            </a:extLst>
          </p:cNvPr>
          <p:cNvSpPr txBox="1"/>
          <p:nvPr/>
        </p:nvSpPr>
        <p:spPr>
          <a:xfrm>
            <a:off x="566163" y="4454455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Main Focus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D85C19-965F-4161-B993-4E8C8534CC67}"/>
              </a:ext>
            </a:extLst>
          </p:cNvPr>
          <p:cNvSpPr txBox="1"/>
          <p:nvPr/>
        </p:nvSpPr>
        <p:spPr>
          <a:xfrm>
            <a:off x="1438765" y="5646559"/>
            <a:ext cx="9643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DD sales is increasing steadily while NB is decreasing generally.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The No. of projects decreasing with the volumes going up, it indicates single project is getting larger. More larger vessel size is using the </a:t>
            </a:r>
            <a:r>
              <a:rPr lang="en-US" altLang="zh-CN" dirty="0" err="1"/>
              <a:t>Jotaguard</a:t>
            </a:r>
            <a:r>
              <a:rPr lang="en-US" altLang="zh-CN" dirty="0"/>
              <a:t> series.</a:t>
            </a:r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49E7EC5-563B-4A07-9464-2E2DAF51CCEF}"/>
              </a:ext>
            </a:extLst>
          </p:cNvPr>
          <p:cNvSpPr/>
          <p:nvPr/>
        </p:nvSpPr>
        <p:spPr>
          <a:xfrm>
            <a:off x="4314825" y="3250602"/>
            <a:ext cx="1496402" cy="1203853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F9D3C0E-D1C6-4C16-BE83-A620DF3CCDFA}"/>
              </a:ext>
            </a:extLst>
          </p:cNvPr>
          <p:cNvSpPr/>
          <p:nvPr/>
        </p:nvSpPr>
        <p:spPr>
          <a:xfrm>
            <a:off x="9546257" y="3250602"/>
            <a:ext cx="1639272" cy="1103421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211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7E8DA-FC8C-4788-9002-9D53F733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4" y="-600074"/>
            <a:ext cx="10850563" cy="1028699"/>
          </a:xfrm>
        </p:spPr>
        <p:txBody>
          <a:bodyPr/>
          <a:lstStyle/>
          <a:p>
            <a:r>
              <a:rPr lang="en-US" altLang="zh-CN" dirty="0"/>
              <a:t>Customer Profile</a:t>
            </a:r>
            <a:endParaRPr lang="zh-CN" altLang="en-US" dirty="0"/>
          </a:p>
        </p:txBody>
      </p:sp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A0CE39AF-000F-45D9-AD32-4DB1A7C54A4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7372" y="585154"/>
            <a:ext cx="9155211" cy="50504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B14A81-F4BE-4682-BBCD-DAEA03E8C736}"/>
              </a:ext>
            </a:extLst>
          </p:cNvPr>
          <p:cNvSpPr txBox="1"/>
          <p:nvPr/>
        </p:nvSpPr>
        <p:spPr>
          <a:xfrm>
            <a:off x="808327" y="2589450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NB</a:t>
            </a:r>
          </a:p>
        </p:txBody>
      </p:sp>
    </p:spTree>
    <p:extLst>
      <p:ext uri="{BB962C8B-B14F-4D97-AF65-F5344CB8AC3E}">
        <p14:creationId xmlns:p14="http://schemas.microsoft.com/office/powerpoint/2010/main" val="29747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7E8DA-FC8C-4788-9002-9D53F733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Customer Profile</a:t>
            </a:r>
            <a:endParaRPr lang="zh-CN" altLang="en-US" dirty="0"/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2DD7D374-5161-4D28-AB35-AFAD53708C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10"/>
                  <p14:bmkLst>
                    <p14:bmk name="书签 1" time="4800.1538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2454" y="1234324"/>
            <a:ext cx="8565502" cy="48212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56E1A2-EC2D-40D6-B48A-251E5342F72E}"/>
              </a:ext>
            </a:extLst>
          </p:cNvPr>
          <p:cNvSpPr txBox="1"/>
          <p:nvPr/>
        </p:nvSpPr>
        <p:spPr>
          <a:xfrm>
            <a:off x="737118" y="3209731"/>
            <a:ext cx="103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17269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F369665A-C167-4976-9CA7-DFBD55F8C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6" y="1228315"/>
            <a:ext cx="4416221" cy="2936438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F9319AF-E138-478D-8902-540BE4E8D382}"/>
              </a:ext>
            </a:extLst>
          </p:cNvPr>
          <p:cNvGrpSpPr/>
          <p:nvPr/>
        </p:nvGrpSpPr>
        <p:grpSpPr>
          <a:xfrm>
            <a:off x="1788445" y="2620658"/>
            <a:ext cx="7887400" cy="3088189"/>
            <a:chOff x="1667147" y="1506187"/>
            <a:chExt cx="8507298" cy="3615567"/>
          </a:xfrm>
        </p:grpSpPr>
        <p:grpSp>
          <p:nvGrpSpPr>
            <p:cNvPr id="2" name="e5bf21af-b495-4e29-b207-f49c83c92206" descr="LgcAAB+LCAAAAAAABADVUk1Pg0AQ/S+r3tBQ0trIjWpqetCalOjB9LCy27KVXZplMTUN/91ZYCkt2I/ExDRclpk3M+/NvDW6VN9Lilw04ViqB4bnEvORohxZaESQK9IostCACcLE/FHG6TJB7vu6Kqtn3pgKX3GUUl0rmGI4Kn7dBt7AnphgPOUlzL6xIYRXtVDHLoKMkIjWYSOhqPyqJnR0LH9PlIQBw1hyrGDg2s6uUJlCbhdwmS4mdAWNLOQXtAyfkp5eQKtOndAyPbJIE8WpUJuiFwyro8CqRW+zboOu6Di7+7i+a9mI07dzDWXnSYiX9Blaab7lBnQITStxW2RhLjy2ZGfWr3x9ujpRoa6oa2s7x172+cgN+ZJBG+1pC/HKiPdxFMvDRjSwRn48m7GA+iHl1GB8JpQnCHAmxoUDyeahEjRJysD4Y0EDVStzexqVJiH0vBgOu07/1vOQkWdnbW40A4914w7+mDPlJfU7gd6EKi8IYM0l80JQHm/oNPQP+xD0BbHY9aShvHXXIrjHjv8m1DnFsuehrd87eMUBDj7P/HCdv9I2he8HD9EcWC4HAAA=">
              <a:extLst>
                <a:ext uri="{FF2B5EF4-FFF2-40B4-BE49-F238E27FC236}">
                  <a16:creationId xmlns:a16="http://schemas.microsoft.com/office/drawing/2014/main" id="{8DF5842A-82AF-4D28-9732-151B85584B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67147" y="3510925"/>
              <a:ext cx="1325024" cy="1610829"/>
              <a:chOff x="1555096" y="2057400"/>
              <a:chExt cx="2524174" cy="3068633"/>
            </a:xfrm>
          </p:grpSpPr>
          <p:sp>
            <p:nvSpPr>
              <p:cNvPr id="3" name="ValueShape">
                <a:extLst>
                  <a:ext uri="{FF2B5EF4-FFF2-40B4-BE49-F238E27FC236}">
                    <a16:creationId xmlns:a16="http://schemas.microsoft.com/office/drawing/2014/main" id="{010B05FC-FDFE-47FA-A4A4-DDBBEA890975}"/>
                  </a:ext>
                </a:extLst>
              </p:cNvPr>
              <p:cNvSpPr/>
              <p:nvPr/>
            </p:nvSpPr>
            <p:spPr>
              <a:xfrm>
                <a:off x="1555096" y="2057400"/>
                <a:ext cx="2524174" cy="2524174"/>
              </a:xfrm>
              <a:prstGeom prst="blockArc">
                <a:avLst>
                  <a:gd name="adj1" fmla="val 16200000"/>
                  <a:gd name="adj2" fmla="val 3456000"/>
                  <a:gd name="adj3" fmla="val 9739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" name="BackShape">
                <a:extLst>
                  <a:ext uri="{FF2B5EF4-FFF2-40B4-BE49-F238E27FC236}">
                    <a16:creationId xmlns:a16="http://schemas.microsoft.com/office/drawing/2014/main" id="{D4915CC2-E264-496A-8376-3C23D63518B6}"/>
                  </a:ext>
                </a:extLst>
              </p:cNvPr>
              <p:cNvSpPr/>
              <p:nvPr/>
            </p:nvSpPr>
            <p:spPr>
              <a:xfrm>
                <a:off x="1840022" y="2342326"/>
                <a:ext cx="1954322" cy="1954322"/>
              </a:xfrm>
              <a:prstGeom prst="ellipse">
                <a:avLst/>
              </a:prstGeom>
              <a:solidFill>
                <a:schemeClr val="accent1">
                  <a:lumMod val="25000"/>
                  <a:lumOff val="75000"/>
                  <a:alpha val="0"/>
                </a:schemeClr>
              </a:solidFill>
              <a:ln w="3175"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" name="ValueText">
                <a:extLst>
                  <a:ext uri="{FF2B5EF4-FFF2-40B4-BE49-F238E27FC236}">
                    <a16:creationId xmlns:a16="http://schemas.microsoft.com/office/drawing/2014/main" id="{9963B1A1-91ED-44E9-BBC1-8BC9AD552BB0}"/>
                  </a:ext>
                </a:extLst>
              </p:cNvPr>
              <p:cNvSpPr/>
              <p:nvPr/>
            </p:nvSpPr>
            <p:spPr>
              <a:xfrm>
                <a:off x="2406894" y="3011771"/>
                <a:ext cx="820579" cy="615434"/>
              </a:xfrm>
              <a:prstGeom prst="rect">
                <a:avLst/>
              </a:prstGeom>
            </p:spPr>
            <p:txBody>
              <a:bodyPr wrap="none" lIns="0" tIns="0" rIns="0" bIns="0">
                <a:prstTxWarp prst="textPlain">
                  <a:avLst/>
                </a:prstTxWarp>
                <a:normAutofit fontScale="40000" lnSpcReduction="20000"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1%</a:t>
                </a:r>
              </a:p>
            </p:txBody>
          </p:sp>
          <p:cxnSp>
            <p:nvCxnSpPr>
              <p:cNvPr id="6" name="LineShape">
                <a:extLst>
                  <a:ext uri="{FF2B5EF4-FFF2-40B4-BE49-F238E27FC236}">
                    <a16:creationId xmlns:a16="http://schemas.microsoft.com/office/drawing/2014/main" id="{3726DB3F-6CEB-4616-85E3-4E20DF653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3999" y="4735104"/>
                <a:ext cx="2426368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7" name="CustomText1">
                <a:extLst>
                  <a:ext uri="{FF2B5EF4-FFF2-40B4-BE49-F238E27FC236}">
                    <a16:creationId xmlns:a16="http://schemas.microsoft.com/office/drawing/2014/main" id="{23729738-AFEB-4D2C-855D-BDF48E6E1C55}"/>
                  </a:ext>
                </a:extLst>
              </p:cNvPr>
              <p:cNvSpPr/>
              <p:nvPr/>
            </p:nvSpPr>
            <p:spPr>
              <a:xfrm>
                <a:off x="1603999" y="4806153"/>
                <a:ext cx="2426368" cy="319880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zh-CN" sz="1600" dirty="0"/>
                  <a:t>JOTAGUARD 690S</a:t>
                </a:r>
              </a:p>
            </p:txBody>
          </p:sp>
        </p:grpSp>
        <p:grpSp>
          <p:nvGrpSpPr>
            <p:cNvPr id="8" name="e5bf21af-b495-4e29-b207-f49c83c92206" descr="LgcAAB+LCAAAAAAABADVUk1Pg0AQ/S+r3tBQ0trIjWpqetCalOjB9LCy27KVXZplMTUN/91ZYCkt2I/ExDRclpk3M+/NvDW6VN9Lilw04ViqB4bnEvORohxZaESQK9IostCACcLE/FHG6TJB7vu6Kqtn3pgKX3GUUl0rmGI4Kn7dBt7AnphgPOUlzL6xIYRXtVDHLoKMkIjWYSOhqPyqJnR0LH9PlIQBw1hyrGDg2s6uUJlCbhdwmS4mdAWNLOQXtAyfkp5eQKtOndAyPbJIE8WpUJuiFwyro8CqRW+zboOu6Di7+7i+a9mI07dzDWXnSYiX9Blaab7lBnQITStxW2RhLjy2ZGfWr3x9ujpRoa6oa2s7x172+cgN+ZJBG+1pC/HKiPdxFMvDRjSwRn48m7GA+iHl1GB8JpQnCHAmxoUDyeahEjRJysD4Y0EDVStzexqVJiH0vBgOu07/1vOQkWdnbW40A4914w7+mDPlJfU7gd6EKi8IYM0l80JQHm/oNPQP+xD0BbHY9aShvHXXIrjHjv8m1DnFsuehrd87eMUBDj7P/HCdv9I2he8HD9EcWC4HAAA=">
              <a:extLst>
                <a:ext uri="{FF2B5EF4-FFF2-40B4-BE49-F238E27FC236}">
                  <a16:creationId xmlns:a16="http://schemas.microsoft.com/office/drawing/2014/main" id="{7AD1790F-6FE8-4FE6-A8FD-C7F8C1A484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87178" y="2854256"/>
              <a:ext cx="1742669" cy="2118559"/>
              <a:chOff x="1555096" y="2057400"/>
              <a:chExt cx="2524174" cy="3068633"/>
            </a:xfrm>
          </p:grpSpPr>
          <p:sp>
            <p:nvSpPr>
              <p:cNvPr id="9" name="ValueShape">
                <a:extLst>
                  <a:ext uri="{FF2B5EF4-FFF2-40B4-BE49-F238E27FC236}">
                    <a16:creationId xmlns:a16="http://schemas.microsoft.com/office/drawing/2014/main" id="{2ACE09AE-69A1-4396-BD0C-5885CEFF64E7}"/>
                  </a:ext>
                </a:extLst>
              </p:cNvPr>
              <p:cNvSpPr/>
              <p:nvPr/>
            </p:nvSpPr>
            <p:spPr>
              <a:xfrm>
                <a:off x="1555096" y="2057400"/>
                <a:ext cx="2524174" cy="2524174"/>
              </a:xfrm>
              <a:prstGeom prst="blockArc">
                <a:avLst>
                  <a:gd name="adj1" fmla="val 16200000"/>
                  <a:gd name="adj2" fmla="val 3456000"/>
                  <a:gd name="adj3" fmla="val 9739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BackShape">
                <a:extLst>
                  <a:ext uri="{FF2B5EF4-FFF2-40B4-BE49-F238E27FC236}">
                    <a16:creationId xmlns:a16="http://schemas.microsoft.com/office/drawing/2014/main" id="{FF435E1A-C9C0-470A-9A9D-B4C23A8BCC94}"/>
                  </a:ext>
                </a:extLst>
              </p:cNvPr>
              <p:cNvSpPr/>
              <p:nvPr/>
            </p:nvSpPr>
            <p:spPr>
              <a:xfrm>
                <a:off x="1840022" y="2342326"/>
                <a:ext cx="1954322" cy="1954322"/>
              </a:xfrm>
              <a:prstGeom prst="ellipse">
                <a:avLst/>
              </a:prstGeom>
              <a:solidFill>
                <a:schemeClr val="accent1">
                  <a:lumMod val="25000"/>
                  <a:lumOff val="75000"/>
                  <a:alpha val="0"/>
                </a:schemeClr>
              </a:solidFill>
              <a:ln w="3175"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ValueText">
                <a:extLst>
                  <a:ext uri="{FF2B5EF4-FFF2-40B4-BE49-F238E27FC236}">
                    <a16:creationId xmlns:a16="http://schemas.microsoft.com/office/drawing/2014/main" id="{2DD52EB4-601F-4EC1-AAE4-EE8602E11426}"/>
                  </a:ext>
                </a:extLst>
              </p:cNvPr>
              <p:cNvSpPr/>
              <p:nvPr/>
            </p:nvSpPr>
            <p:spPr>
              <a:xfrm>
                <a:off x="2406894" y="3011771"/>
                <a:ext cx="820579" cy="615434"/>
              </a:xfrm>
              <a:prstGeom prst="rect">
                <a:avLst/>
              </a:prstGeom>
            </p:spPr>
            <p:txBody>
              <a:bodyPr wrap="none" lIns="0" tIns="0" rIns="0" bIns="0">
                <a:prstTxWarp prst="textPlain">
                  <a:avLst/>
                </a:prstTxWarp>
                <a:normAutofit fontScale="55000" lnSpcReduction="20000"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3%</a:t>
                </a:r>
              </a:p>
            </p:txBody>
          </p:sp>
          <p:cxnSp>
            <p:nvCxnSpPr>
              <p:cNvPr id="12" name="LineShape">
                <a:extLst>
                  <a:ext uri="{FF2B5EF4-FFF2-40B4-BE49-F238E27FC236}">
                    <a16:creationId xmlns:a16="http://schemas.microsoft.com/office/drawing/2014/main" id="{105949F2-BE52-4FF9-8A0A-FC0C6E2AB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3999" y="4735104"/>
                <a:ext cx="2426368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13" name="CustomText1">
                <a:extLst>
                  <a:ext uri="{FF2B5EF4-FFF2-40B4-BE49-F238E27FC236}">
                    <a16:creationId xmlns:a16="http://schemas.microsoft.com/office/drawing/2014/main" id="{1577BE85-282A-472D-806E-E9573356BABF}"/>
                  </a:ext>
                </a:extLst>
              </p:cNvPr>
              <p:cNvSpPr/>
              <p:nvPr/>
            </p:nvSpPr>
            <p:spPr>
              <a:xfrm>
                <a:off x="1603999" y="4806153"/>
                <a:ext cx="2426368" cy="319880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 fontScale="85000" lnSpcReduction="20000"/>
              </a:bodyPr>
              <a:lstStyle/>
              <a:p>
                <a:pPr algn="ctr"/>
                <a:r>
                  <a:rPr lang="en-US" altLang="zh-CN" dirty="0"/>
                  <a:t>JOTAGUARD 690</a:t>
                </a:r>
              </a:p>
            </p:txBody>
          </p:sp>
        </p:grpSp>
        <p:grpSp>
          <p:nvGrpSpPr>
            <p:cNvPr id="14" name="e5bf21af-b495-4e29-b207-f49c83c92206" descr="LgcAAB+LCAAAAAAABADVUk1Pg0AQ/S+r3tBQ0trIjWpqetCalOjB9LCy27KVXZplMTUN/91ZYCkt2I/ExDRclpk3M+/NvDW6VN9Lilw04ViqB4bnEvORohxZaESQK9IostCACcLE/FHG6TJB7vu6Kqtn3pgKX3GUUl0rmGI4Kn7dBt7AnphgPOUlzL6xIYRXtVDHLoKMkIjWYSOhqPyqJnR0LH9PlIQBw1hyrGDg2s6uUJlCbhdwmS4mdAWNLOQXtAyfkp5eQKtOndAyPbJIE8WpUJuiFwyro8CqRW+zboOu6Di7+7i+a9mI07dzDWXnSYiX9Blaab7lBnQITStxW2RhLjy2ZGfWr3x9ujpRoa6oa2s7x172+cgN+ZJBG+1pC/HKiPdxFMvDRjSwRn48m7GA+iHl1GB8JpQnCHAmxoUDyeahEjRJysD4Y0EDVStzexqVJiH0vBgOu07/1vOQkWdnbW40A4914w7+mDPlJfU7gd6EKi8IYM0l80JQHm/oNPQP+xD0BbHY9aShvHXXIrjHjv8m1DnFsuehrd87eMUBDj7P/HCdv9I2he8HD9EcWC4HAAA=">
              <a:extLst>
                <a:ext uri="{FF2B5EF4-FFF2-40B4-BE49-F238E27FC236}">
                  <a16:creationId xmlns:a16="http://schemas.microsoft.com/office/drawing/2014/main" id="{882535BC-B010-4086-BF53-8B05437757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89145" y="2275742"/>
              <a:ext cx="2032055" cy="2470365"/>
              <a:chOff x="1555096" y="2057400"/>
              <a:chExt cx="2524174" cy="3068633"/>
            </a:xfrm>
          </p:grpSpPr>
          <p:sp>
            <p:nvSpPr>
              <p:cNvPr id="15" name="ValueShape">
                <a:extLst>
                  <a:ext uri="{FF2B5EF4-FFF2-40B4-BE49-F238E27FC236}">
                    <a16:creationId xmlns:a16="http://schemas.microsoft.com/office/drawing/2014/main" id="{0480D040-7FFB-4798-810C-C629865D024B}"/>
                  </a:ext>
                </a:extLst>
              </p:cNvPr>
              <p:cNvSpPr/>
              <p:nvPr/>
            </p:nvSpPr>
            <p:spPr>
              <a:xfrm>
                <a:off x="1555096" y="2057400"/>
                <a:ext cx="2524174" cy="2524174"/>
              </a:xfrm>
              <a:prstGeom prst="blockArc">
                <a:avLst>
                  <a:gd name="adj1" fmla="val 16200000"/>
                  <a:gd name="adj2" fmla="val 3456000"/>
                  <a:gd name="adj3" fmla="val 9739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BackShape">
                <a:extLst>
                  <a:ext uri="{FF2B5EF4-FFF2-40B4-BE49-F238E27FC236}">
                    <a16:creationId xmlns:a16="http://schemas.microsoft.com/office/drawing/2014/main" id="{6FB8F58F-C923-4957-82D5-E44838081D5A}"/>
                  </a:ext>
                </a:extLst>
              </p:cNvPr>
              <p:cNvSpPr/>
              <p:nvPr/>
            </p:nvSpPr>
            <p:spPr>
              <a:xfrm>
                <a:off x="1840022" y="2342326"/>
                <a:ext cx="1954322" cy="1954322"/>
              </a:xfrm>
              <a:prstGeom prst="ellipse">
                <a:avLst/>
              </a:prstGeom>
              <a:solidFill>
                <a:schemeClr val="accent1">
                  <a:lumMod val="25000"/>
                  <a:lumOff val="75000"/>
                  <a:alpha val="0"/>
                </a:schemeClr>
              </a:solidFill>
              <a:ln w="3175"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ValueText">
                <a:extLst>
                  <a:ext uri="{FF2B5EF4-FFF2-40B4-BE49-F238E27FC236}">
                    <a16:creationId xmlns:a16="http://schemas.microsoft.com/office/drawing/2014/main" id="{B01D5336-932D-449E-8F85-960AE54939D0}"/>
                  </a:ext>
                </a:extLst>
              </p:cNvPr>
              <p:cNvSpPr/>
              <p:nvPr/>
            </p:nvSpPr>
            <p:spPr>
              <a:xfrm>
                <a:off x="2406894" y="3011771"/>
                <a:ext cx="820579" cy="615434"/>
              </a:xfrm>
              <a:prstGeom prst="rect">
                <a:avLst/>
              </a:prstGeom>
            </p:spPr>
            <p:txBody>
              <a:bodyPr wrap="none" lIns="0" tIns="0" rIns="0" bIns="0">
                <a:prstTxWarp prst="textPlain">
                  <a:avLst/>
                </a:prstTxWarp>
                <a:normAutofit fontScale="70000" lnSpcReduction="20000"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36%</a:t>
                </a:r>
              </a:p>
            </p:txBody>
          </p:sp>
          <p:cxnSp>
            <p:nvCxnSpPr>
              <p:cNvPr id="18" name="LineShape">
                <a:extLst>
                  <a:ext uri="{FF2B5EF4-FFF2-40B4-BE49-F238E27FC236}">
                    <a16:creationId xmlns:a16="http://schemas.microsoft.com/office/drawing/2014/main" id="{5715E108-425D-4996-8D7C-BB790B0090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3999" y="4735104"/>
                <a:ext cx="2426368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19" name="CustomText1">
                <a:extLst>
                  <a:ext uri="{FF2B5EF4-FFF2-40B4-BE49-F238E27FC236}">
                    <a16:creationId xmlns:a16="http://schemas.microsoft.com/office/drawing/2014/main" id="{D3267E47-16D2-4A9D-89B7-7DA6BCDA8243}"/>
                  </a:ext>
                </a:extLst>
              </p:cNvPr>
              <p:cNvSpPr/>
              <p:nvPr/>
            </p:nvSpPr>
            <p:spPr>
              <a:xfrm>
                <a:off x="1603999" y="4806153"/>
                <a:ext cx="2426368" cy="319880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 fontScale="92500" lnSpcReduction="20000"/>
              </a:bodyPr>
              <a:lstStyle/>
              <a:p>
                <a:pPr algn="ctr"/>
                <a:r>
                  <a:rPr lang="en-US" altLang="zh-CN" dirty="0"/>
                  <a:t>JOTAGUARD 660</a:t>
                </a:r>
              </a:p>
            </p:txBody>
          </p:sp>
        </p:grpSp>
        <p:grpSp>
          <p:nvGrpSpPr>
            <p:cNvPr id="20" name="e5bf21af-b495-4e29-b207-f49c83c92206" descr="LgcAAB+LCAAAAAAABADVUk1Pg0AQ/S+r3tBQ0trIjWpqetCalOjB9LCy27KVXZplMTUN/91ZYCkt2I/ExDRclpk3M+/NvDW6VN9Lilw04ViqB4bnEvORohxZaESQK9IostCACcLE/FHG6TJB7vu6Kqtn3pgKX3GUUl0rmGI4Kn7dBt7AnphgPOUlzL6xIYRXtVDHLoKMkIjWYSOhqPyqJnR0LH9PlIQBw1hyrGDg2s6uUJlCbhdwmS4mdAWNLOQXtAyfkp5eQKtOndAyPbJIE8WpUJuiFwyro8CqRW+zboOu6Di7+7i+a9mI07dzDWXnSYiX9Blaab7lBnQITStxW2RhLjy2ZGfWr3x9ujpRoa6oa2s7x172+cgN+ZJBG+1pC/HKiPdxFMvDRjSwRn48m7GA+iHl1GB8JpQnCHAmxoUDyeahEjRJysD4Y0EDVStzexqVJiH0vBgOu07/1vOQkWdnbW40A4914w7+mDPlJfU7gd6EKi8IYM0l80JQHm/oNPQP+xD0BbHY9aShvHXXIrjHjv8m1DnFsuehrd87eMUBDj7P/HCdv9I2he8HD9EcWC4HAAA=">
              <a:extLst>
                <a:ext uri="{FF2B5EF4-FFF2-40B4-BE49-F238E27FC236}">
                  <a16:creationId xmlns:a16="http://schemas.microsoft.com/office/drawing/2014/main" id="{2B0F18CA-DD6B-4C19-9CDC-23B61CE79E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21200" y="1506187"/>
              <a:ext cx="2453245" cy="2982405"/>
              <a:chOff x="1555096" y="2057400"/>
              <a:chExt cx="2524174" cy="3068633"/>
            </a:xfrm>
          </p:grpSpPr>
          <p:sp>
            <p:nvSpPr>
              <p:cNvPr id="21" name="ValueShape">
                <a:extLst>
                  <a:ext uri="{FF2B5EF4-FFF2-40B4-BE49-F238E27FC236}">
                    <a16:creationId xmlns:a16="http://schemas.microsoft.com/office/drawing/2014/main" id="{0E407EA3-1DA6-415E-BD51-9C73499C9996}"/>
                  </a:ext>
                </a:extLst>
              </p:cNvPr>
              <p:cNvSpPr/>
              <p:nvPr/>
            </p:nvSpPr>
            <p:spPr>
              <a:xfrm>
                <a:off x="1555096" y="2057400"/>
                <a:ext cx="2524174" cy="2524174"/>
              </a:xfrm>
              <a:prstGeom prst="blockArc">
                <a:avLst>
                  <a:gd name="adj1" fmla="val 16200000"/>
                  <a:gd name="adj2" fmla="val 3456000"/>
                  <a:gd name="adj3" fmla="val 9739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BackShape">
                <a:extLst>
                  <a:ext uri="{FF2B5EF4-FFF2-40B4-BE49-F238E27FC236}">
                    <a16:creationId xmlns:a16="http://schemas.microsoft.com/office/drawing/2014/main" id="{8A0B9644-43FC-45EC-9E40-736ED8F02B42}"/>
                  </a:ext>
                </a:extLst>
              </p:cNvPr>
              <p:cNvSpPr/>
              <p:nvPr/>
            </p:nvSpPr>
            <p:spPr>
              <a:xfrm>
                <a:off x="1840022" y="2342326"/>
                <a:ext cx="1954322" cy="1954322"/>
              </a:xfrm>
              <a:prstGeom prst="ellipse">
                <a:avLst/>
              </a:prstGeom>
              <a:solidFill>
                <a:schemeClr val="accent1">
                  <a:lumMod val="25000"/>
                  <a:lumOff val="75000"/>
                  <a:alpha val="0"/>
                </a:schemeClr>
              </a:solidFill>
              <a:ln w="3175"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ValueText">
                <a:extLst>
                  <a:ext uri="{FF2B5EF4-FFF2-40B4-BE49-F238E27FC236}">
                    <a16:creationId xmlns:a16="http://schemas.microsoft.com/office/drawing/2014/main" id="{610B2ADE-DF56-4555-95C8-611B715D5839}"/>
                  </a:ext>
                </a:extLst>
              </p:cNvPr>
              <p:cNvSpPr/>
              <p:nvPr/>
            </p:nvSpPr>
            <p:spPr>
              <a:xfrm>
                <a:off x="2406894" y="3011771"/>
                <a:ext cx="820579" cy="615434"/>
              </a:xfrm>
              <a:prstGeom prst="rect">
                <a:avLst/>
              </a:prstGeom>
            </p:spPr>
            <p:txBody>
              <a:bodyPr wrap="none" lIns="0" tIns="0" rIns="0" bIns="0">
                <a:prstTxWarp prst="textPlain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61%</a:t>
                </a:r>
              </a:p>
            </p:txBody>
          </p:sp>
          <p:cxnSp>
            <p:nvCxnSpPr>
              <p:cNvPr id="24" name="LineShape">
                <a:extLst>
                  <a:ext uri="{FF2B5EF4-FFF2-40B4-BE49-F238E27FC236}">
                    <a16:creationId xmlns:a16="http://schemas.microsoft.com/office/drawing/2014/main" id="{B1907101-A9C9-4CC6-8476-966DF9BE05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3999" y="4735104"/>
                <a:ext cx="2426368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25" name="CustomText1">
                <a:extLst>
                  <a:ext uri="{FF2B5EF4-FFF2-40B4-BE49-F238E27FC236}">
                    <a16:creationId xmlns:a16="http://schemas.microsoft.com/office/drawing/2014/main" id="{14BF5836-51EF-4904-AE0E-BCD2C181338A}"/>
                  </a:ext>
                </a:extLst>
              </p:cNvPr>
              <p:cNvSpPr/>
              <p:nvPr/>
            </p:nvSpPr>
            <p:spPr>
              <a:xfrm>
                <a:off x="1603999" y="4806153"/>
                <a:ext cx="2426368" cy="319880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algn="ctr"/>
                <a:r>
                  <a:rPr lang="en-US" altLang="zh-CN" dirty="0"/>
                  <a:t>JOTAGUARD 630</a:t>
                </a:r>
              </a:p>
              <a:p>
                <a:pPr algn="ctr"/>
                <a:endParaRPr lang="en-US" altLang="zh-CN" dirty="0"/>
              </a:p>
            </p:txBody>
          </p:sp>
        </p:grpSp>
      </p:grpSp>
      <p:sp>
        <p:nvSpPr>
          <p:cNvPr id="30" name="标题 1">
            <a:extLst>
              <a:ext uri="{FF2B5EF4-FFF2-40B4-BE49-F238E27FC236}">
                <a16:creationId xmlns:a16="http://schemas.microsoft.com/office/drawing/2014/main" id="{CC55E845-DC4E-4372-B8A2-BFF38AB12FA3}"/>
              </a:ext>
            </a:extLst>
          </p:cNvPr>
          <p:cNvSpPr txBox="1">
            <a:spLocks/>
          </p:cNvSpPr>
          <p:nvPr/>
        </p:nvSpPr>
        <p:spPr>
          <a:xfrm>
            <a:off x="669924" y="384313"/>
            <a:ext cx="10850563" cy="64438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Top 10 Customer Preference(product composition)</a:t>
            </a:r>
            <a:endParaRPr lang="zh-CN" altLang="en-US" dirty="0"/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A6FED361-5E56-4EBD-AF52-68846FFF0FF8}"/>
              </a:ext>
            </a:extLst>
          </p:cNvPr>
          <p:cNvSpPr/>
          <p:nvPr/>
        </p:nvSpPr>
        <p:spPr>
          <a:xfrm rot="15699681">
            <a:off x="7146985" y="1086570"/>
            <a:ext cx="962156" cy="2743933"/>
          </a:xfrm>
          <a:prstGeom prst="rightBrace">
            <a:avLst>
              <a:gd name="adj1" fmla="val 8333"/>
              <a:gd name="adj2" fmla="val 4989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iconfont-11243-5316050">
            <a:extLst>
              <a:ext uri="{FF2B5EF4-FFF2-40B4-BE49-F238E27FC236}">
                <a16:creationId xmlns:a16="http://schemas.microsoft.com/office/drawing/2014/main" id="{639A44D7-DC85-4478-BFE1-C8FA20B9CB3B}"/>
              </a:ext>
            </a:extLst>
          </p:cNvPr>
          <p:cNvSpPr>
            <a:spLocks noChangeAspect="1"/>
          </p:cNvSpPr>
          <p:nvPr/>
        </p:nvSpPr>
        <p:spPr bwMode="auto">
          <a:xfrm>
            <a:off x="7149412" y="1530634"/>
            <a:ext cx="609685" cy="523038"/>
          </a:xfrm>
          <a:custGeom>
            <a:avLst/>
            <a:gdLst>
              <a:gd name="connsiteX0" fmla="*/ 151622 w 346092"/>
              <a:gd name="connsiteY0" fmla="*/ 91452 h 296906"/>
              <a:gd name="connsiteX1" fmla="*/ 129759 w 346092"/>
              <a:gd name="connsiteY1" fmla="*/ 108203 h 296906"/>
              <a:gd name="connsiteX2" fmla="*/ 131998 w 346092"/>
              <a:gd name="connsiteY2" fmla="*/ 125335 h 296906"/>
              <a:gd name="connsiteX3" fmla="*/ 145763 w 346092"/>
              <a:gd name="connsiteY3" fmla="*/ 135852 h 296906"/>
              <a:gd name="connsiteX4" fmla="*/ 162910 w 346092"/>
              <a:gd name="connsiteY4" fmla="*/ 133615 h 296906"/>
              <a:gd name="connsiteX5" fmla="*/ 173437 w 346092"/>
              <a:gd name="connsiteY5" fmla="*/ 119862 h 296906"/>
              <a:gd name="connsiteX6" fmla="*/ 171198 w 346092"/>
              <a:gd name="connsiteY6" fmla="*/ 102730 h 296906"/>
              <a:gd name="connsiteX7" fmla="*/ 157433 w 346092"/>
              <a:gd name="connsiteY7" fmla="*/ 92213 h 296906"/>
              <a:gd name="connsiteX8" fmla="*/ 151622 w 346092"/>
              <a:gd name="connsiteY8" fmla="*/ 91452 h 296906"/>
              <a:gd name="connsiteX9" fmla="*/ 162100 w 346092"/>
              <a:gd name="connsiteY9" fmla="*/ 75034 h 296906"/>
              <a:gd name="connsiteX10" fmla="*/ 186678 w 346092"/>
              <a:gd name="connsiteY10" fmla="*/ 93879 h 296906"/>
              <a:gd name="connsiteX11" fmla="*/ 190727 w 346092"/>
              <a:gd name="connsiteY11" fmla="*/ 124574 h 296906"/>
              <a:gd name="connsiteX12" fmla="*/ 171817 w 346092"/>
              <a:gd name="connsiteY12" fmla="*/ 149129 h 296906"/>
              <a:gd name="connsiteX13" fmla="*/ 151669 w 346092"/>
              <a:gd name="connsiteY13" fmla="*/ 154554 h 296906"/>
              <a:gd name="connsiteX14" fmla="*/ 141143 w 346092"/>
              <a:gd name="connsiteY14" fmla="*/ 153174 h 296906"/>
              <a:gd name="connsiteX15" fmla="*/ 116517 w 346092"/>
              <a:gd name="connsiteY15" fmla="*/ 134329 h 296906"/>
              <a:gd name="connsiteX16" fmla="*/ 112469 w 346092"/>
              <a:gd name="connsiteY16" fmla="*/ 103635 h 296906"/>
              <a:gd name="connsiteX17" fmla="*/ 162100 w 346092"/>
              <a:gd name="connsiteY17" fmla="*/ 75034 h 296906"/>
              <a:gd name="connsiteX18" fmla="*/ 278130 w 346092"/>
              <a:gd name="connsiteY18" fmla="*/ 71988 h 296906"/>
              <a:gd name="connsiteX19" fmla="*/ 287491 w 346092"/>
              <a:gd name="connsiteY19" fmla="*/ 77175 h 296906"/>
              <a:gd name="connsiteX20" fmla="*/ 278829 w 346092"/>
              <a:gd name="connsiteY20" fmla="*/ 92182 h 296906"/>
              <a:gd name="connsiteX21" fmla="*/ 273462 w 346092"/>
              <a:gd name="connsiteY21" fmla="*/ 89263 h 296906"/>
              <a:gd name="connsiteX22" fmla="*/ 248694 w 346092"/>
              <a:gd name="connsiteY22" fmla="*/ 103539 h 296906"/>
              <a:gd name="connsiteX23" fmla="*/ 250712 w 346092"/>
              <a:gd name="connsiteY23" fmla="*/ 118875 h 296906"/>
              <a:gd name="connsiteX24" fmla="*/ 259521 w 346092"/>
              <a:gd name="connsiteY24" fmla="*/ 125630 h 296906"/>
              <a:gd name="connsiteX25" fmla="*/ 251203 w 346092"/>
              <a:gd name="connsiteY25" fmla="*/ 140039 h 296906"/>
              <a:gd name="connsiteX26" fmla="*/ 235286 w 346092"/>
              <a:gd name="connsiteY26" fmla="*/ 127845 h 296906"/>
              <a:gd name="connsiteX27" fmla="*/ 231451 w 346092"/>
              <a:gd name="connsiteY27" fmla="*/ 98923 h 296906"/>
              <a:gd name="connsiteX28" fmla="*/ 278130 w 346092"/>
              <a:gd name="connsiteY28" fmla="*/ 71988 h 296906"/>
              <a:gd name="connsiteX29" fmla="*/ 60780 w 346092"/>
              <a:gd name="connsiteY29" fmla="*/ 17860 h 296906"/>
              <a:gd name="connsiteX30" fmla="*/ 78331 w 346092"/>
              <a:gd name="connsiteY30" fmla="*/ 17860 h 296906"/>
              <a:gd name="connsiteX31" fmla="*/ 73531 w 346092"/>
              <a:gd name="connsiteY31" fmla="*/ 83842 h 296906"/>
              <a:gd name="connsiteX32" fmla="*/ 95439 w 346092"/>
              <a:gd name="connsiteY32" fmla="*/ 148463 h 296906"/>
              <a:gd name="connsiteX33" fmla="*/ 141008 w 346092"/>
              <a:gd name="connsiteY33" fmla="*/ 200174 h 296906"/>
              <a:gd name="connsiteX34" fmla="*/ 200177 w 346092"/>
              <a:gd name="connsiteY34" fmla="*/ 228432 h 296906"/>
              <a:gd name="connsiteX35" fmla="*/ 191383 w 346092"/>
              <a:gd name="connsiteY35" fmla="*/ 243666 h 296906"/>
              <a:gd name="connsiteX36" fmla="*/ 131399 w 346092"/>
              <a:gd name="connsiteY36" fmla="*/ 215268 h 296906"/>
              <a:gd name="connsiteX37" fmla="*/ 80056 w 346092"/>
              <a:gd name="connsiteY37" fmla="*/ 157462 h 296906"/>
              <a:gd name="connsiteX38" fmla="*/ 55765 w 346092"/>
              <a:gd name="connsiteY38" fmla="*/ 84800 h 296906"/>
              <a:gd name="connsiteX39" fmla="*/ 72245 w 346092"/>
              <a:gd name="connsiteY39" fmla="*/ 4805 h 296906"/>
              <a:gd name="connsiteX40" fmla="*/ 61290 w 346092"/>
              <a:gd name="connsiteY40" fmla="*/ 11043 h 296906"/>
              <a:gd name="connsiteX41" fmla="*/ 60780 w 346092"/>
              <a:gd name="connsiteY41" fmla="*/ 17860 h 296906"/>
              <a:gd name="connsiteX42" fmla="*/ 22165 w 346092"/>
              <a:gd name="connsiteY42" fmla="*/ 17860 h 296906"/>
              <a:gd name="connsiteX43" fmla="*/ 48407 w 346092"/>
              <a:gd name="connsiteY43" fmla="*/ 175696 h 296906"/>
              <a:gd name="connsiteX44" fmla="*/ 171949 w 346092"/>
              <a:gd name="connsiteY44" fmla="*/ 277332 h 296906"/>
              <a:gd name="connsiteX45" fmla="*/ 191383 w 346092"/>
              <a:gd name="connsiteY45" fmla="*/ 243666 h 296906"/>
              <a:gd name="connsiteX46" fmla="*/ 198888 w 346092"/>
              <a:gd name="connsiteY46" fmla="*/ 247219 h 296906"/>
              <a:gd name="connsiteX47" fmla="*/ 201079 w 346092"/>
              <a:gd name="connsiteY47" fmla="*/ 247504 h 296906"/>
              <a:gd name="connsiteX48" fmla="*/ 209700 w 346092"/>
              <a:gd name="connsiteY48" fmla="*/ 240743 h 296906"/>
              <a:gd name="connsiteX49" fmla="*/ 203222 w 346092"/>
              <a:gd name="connsiteY49" fmla="*/ 229886 h 296906"/>
              <a:gd name="connsiteX50" fmla="*/ 200177 w 346092"/>
              <a:gd name="connsiteY50" fmla="*/ 228432 h 296906"/>
              <a:gd name="connsiteX51" fmla="*/ 251203 w 346092"/>
              <a:gd name="connsiteY51" fmla="*/ 140039 h 296906"/>
              <a:gd name="connsiteX52" fmla="*/ 258411 w 346092"/>
              <a:gd name="connsiteY52" fmla="*/ 145560 h 296906"/>
              <a:gd name="connsiteX53" fmla="*/ 260744 w 346092"/>
              <a:gd name="connsiteY53" fmla="*/ 145893 h 296906"/>
              <a:gd name="connsiteX54" fmla="*/ 269318 w 346092"/>
              <a:gd name="connsiteY54" fmla="*/ 139231 h 296906"/>
              <a:gd name="connsiteX55" fmla="*/ 262983 w 346092"/>
              <a:gd name="connsiteY55" fmla="*/ 128285 h 296906"/>
              <a:gd name="connsiteX56" fmla="*/ 259521 w 346092"/>
              <a:gd name="connsiteY56" fmla="*/ 125630 h 296906"/>
              <a:gd name="connsiteX57" fmla="*/ 278829 w 346092"/>
              <a:gd name="connsiteY57" fmla="*/ 92182 h 296906"/>
              <a:gd name="connsiteX58" fmla="*/ 282036 w 346092"/>
              <a:gd name="connsiteY58" fmla="*/ 93927 h 296906"/>
              <a:gd name="connsiteX59" fmla="*/ 294658 w 346092"/>
              <a:gd name="connsiteY59" fmla="*/ 93546 h 296906"/>
              <a:gd name="connsiteX60" fmla="*/ 294277 w 346092"/>
              <a:gd name="connsiteY60" fmla="*/ 80935 h 296906"/>
              <a:gd name="connsiteX61" fmla="*/ 287491 w 346092"/>
              <a:gd name="connsiteY61" fmla="*/ 77175 h 296906"/>
              <a:gd name="connsiteX62" fmla="*/ 321732 w 346092"/>
              <a:gd name="connsiteY62" fmla="*/ 17860 h 296906"/>
              <a:gd name="connsiteX63" fmla="*/ 232195 w 346092"/>
              <a:gd name="connsiteY63" fmla="*/ 17860 h 296906"/>
              <a:gd name="connsiteX64" fmla="*/ 211526 w 346092"/>
              <a:gd name="connsiteY64" fmla="*/ 46912 h 296906"/>
              <a:gd name="connsiteX65" fmla="*/ 152946 w 346092"/>
              <a:gd name="connsiteY65" fmla="*/ 31195 h 296906"/>
              <a:gd name="connsiteX66" fmla="*/ 147946 w 346092"/>
              <a:gd name="connsiteY66" fmla="*/ 17860 h 296906"/>
              <a:gd name="connsiteX67" fmla="*/ 78331 w 346092"/>
              <a:gd name="connsiteY67" fmla="*/ 17860 h 296906"/>
              <a:gd name="connsiteX68" fmla="*/ 78484 w 346092"/>
              <a:gd name="connsiteY68" fmla="*/ 15757 h 296906"/>
              <a:gd name="connsiteX69" fmla="*/ 72245 w 346092"/>
              <a:gd name="connsiteY69" fmla="*/ 4805 h 296906"/>
              <a:gd name="connsiteX70" fmla="*/ 14974 w 346092"/>
              <a:gd name="connsiteY70" fmla="*/ 0 h 296906"/>
              <a:gd name="connsiteX71" fmla="*/ 156185 w 346092"/>
              <a:gd name="connsiteY71" fmla="*/ 0 h 296906"/>
              <a:gd name="connsiteX72" fmla="*/ 162519 w 346092"/>
              <a:gd name="connsiteY72" fmla="*/ 2667 h 296906"/>
              <a:gd name="connsiteX73" fmla="*/ 165043 w 346092"/>
              <a:gd name="connsiteY73" fmla="*/ 9144 h 296906"/>
              <a:gd name="connsiteX74" fmla="*/ 168377 w 346092"/>
              <a:gd name="connsiteY74" fmla="*/ 22337 h 296906"/>
              <a:gd name="connsiteX75" fmla="*/ 202525 w 346092"/>
              <a:gd name="connsiteY75" fmla="*/ 31481 h 296906"/>
              <a:gd name="connsiteX76" fmla="*/ 215050 w 346092"/>
              <a:gd name="connsiteY76" fmla="*/ 9144 h 296906"/>
              <a:gd name="connsiteX77" fmla="*/ 217622 w 346092"/>
              <a:gd name="connsiteY77" fmla="*/ 2714 h 296906"/>
              <a:gd name="connsiteX78" fmla="*/ 223956 w 346092"/>
              <a:gd name="connsiteY78" fmla="*/ 47 h 296906"/>
              <a:gd name="connsiteX79" fmla="*/ 337163 w 346092"/>
              <a:gd name="connsiteY79" fmla="*/ 47 h 296906"/>
              <a:gd name="connsiteX80" fmla="*/ 344878 w 346092"/>
              <a:gd name="connsiteY80" fmla="*/ 4524 h 296906"/>
              <a:gd name="connsiteX81" fmla="*/ 344878 w 346092"/>
              <a:gd name="connsiteY81" fmla="*/ 13431 h 296906"/>
              <a:gd name="connsiteX82" fmla="*/ 183808 w 346092"/>
              <a:gd name="connsiteY82" fmla="*/ 292429 h 296906"/>
              <a:gd name="connsiteX83" fmla="*/ 176045 w 346092"/>
              <a:gd name="connsiteY83" fmla="*/ 296906 h 296906"/>
              <a:gd name="connsiteX84" fmla="*/ 173425 w 346092"/>
              <a:gd name="connsiteY84" fmla="*/ 296478 h 296906"/>
              <a:gd name="connsiteX85" fmla="*/ 32929 w 346092"/>
              <a:gd name="connsiteY85" fmla="*/ 184554 h 296906"/>
              <a:gd name="connsiteX86" fmla="*/ 6258 w 346092"/>
              <a:gd name="connsiteY86" fmla="*/ 6906 h 296906"/>
              <a:gd name="connsiteX87" fmla="*/ 14974 w 346092"/>
              <a:gd name="connsiteY87" fmla="*/ 0 h 29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6092" h="296906">
                <a:moveTo>
                  <a:pt x="151622" y="91452"/>
                </a:moveTo>
                <a:cubicBezTo>
                  <a:pt x="141619" y="91452"/>
                  <a:pt x="132426" y="98114"/>
                  <a:pt x="129759" y="108203"/>
                </a:cubicBezTo>
                <a:cubicBezTo>
                  <a:pt x="128187" y="114056"/>
                  <a:pt x="128997" y="120100"/>
                  <a:pt x="131998" y="125335"/>
                </a:cubicBezTo>
                <a:cubicBezTo>
                  <a:pt x="135046" y="130570"/>
                  <a:pt x="139952" y="134329"/>
                  <a:pt x="145763" y="135852"/>
                </a:cubicBezTo>
                <a:cubicBezTo>
                  <a:pt x="151622" y="137422"/>
                  <a:pt x="157671" y="136661"/>
                  <a:pt x="162910" y="133615"/>
                </a:cubicBezTo>
                <a:cubicBezTo>
                  <a:pt x="168150" y="130570"/>
                  <a:pt x="171912" y="125716"/>
                  <a:pt x="173437" y="119862"/>
                </a:cubicBezTo>
                <a:cubicBezTo>
                  <a:pt x="175008" y="114056"/>
                  <a:pt x="174246" y="107965"/>
                  <a:pt x="171198" y="102730"/>
                </a:cubicBezTo>
                <a:cubicBezTo>
                  <a:pt x="168150" y="97496"/>
                  <a:pt x="163291" y="93784"/>
                  <a:pt x="157433" y="92213"/>
                </a:cubicBezTo>
                <a:cubicBezTo>
                  <a:pt x="155527" y="91738"/>
                  <a:pt x="153574" y="91452"/>
                  <a:pt x="151622" y="91452"/>
                </a:cubicBezTo>
                <a:close/>
                <a:moveTo>
                  <a:pt x="162100" y="75034"/>
                </a:moveTo>
                <a:cubicBezTo>
                  <a:pt x="172484" y="77794"/>
                  <a:pt x="181248" y="84552"/>
                  <a:pt x="186678" y="93879"/>
                </a:cubicBezTo>
                <a:cubicBezTo>
                  <a:pt x="192108" y="103206"/>
                  <a:pt x="193489" y="114152"/>
                  <a:pt x="190727" y="124574"/>
                </a:cubicBezTo>
                <a:cubicBezTo>
                  <a:pt x="187917" y="134995"/>
                  <a:pt x="181201" y="143752"/>
                  <a:pt x="171817" y="149129"/>
                </a:cubicBezTo>
                <a:cubicBezTo>
                  <a:pt x="165578" y="152698"/>
                  <a:pt x="158671" y="154554"/>
                  <a:pt x="151669" y="154554"/>
                </a:cubicBezTo>
                <a:cubicBezTo>
                  <a:pt x="148145" y="154554"/>
                  <a:pt x="144572" y="154078"/>
                  <a:pt x="141143" y="153174"/>
                </a:cubicBezTo>
                <a:cubicBezTo>
                  <a:pt x="130712" y="150366"/>
                  <a:pt x="121947" y="143656"/>
                  <a:pt x="116517" y="134329"/>
                </a:cubicBezTo>
                <a:cubicBezTo>
                  <a:pt x="111135" y="125002"/>
                  <a:pt x="109706" y="114056"/>
                  <a:pt x="112469" y="103635"/>
                </a:cubicBezTo>
                <a:cubicBezTo>
                  <a:pt x="118280" y="82125"/>
                  <a:pt x="140524" y="69276"/>
                  <a:pt x="162100" y="75034"/>
                </a:cubicBezTo>
                <a:close/>
                <a:moveTo>
                  <a:pt x="278130" y="71988"/>
                </a:moveTo>
                <a:lnTo>
                  <a:pt x="287491" y="77175"/>
                </a:lnTo>
                <a:lnTo>
                  <a:pt x="278829" y="92182"/>
                </a:lnTo>
                <a:lnTo>
                  <a:pt x="273462" y="89263"/>
                </a:lnTo>
                <a:cubicBezTo>
                  <a:pt x="262697" y="86312"/>
                  <a:pt x="251552" y="92737"/>
                  <a:pt x="248694" y="103539"/>
                </a:cubicBezTo>
                <a:cubicBezTo>
                  <a:pt x="247241" y="108917"/>
                  <a:pt x="248122" y="114390"/>
                  <a:pt x="250712" y="118875"/>
                </a:cubicBezTo>
                <a:lnTo>
                  <a:pt x="259521" y="125630"/>
                </a:lnTo>
                <a:lnTo>
                  <a:pt x="251203" y="140039"/>
                </a:lnTo>
                <a:lnTo>
                  <a:pt x="235286" y="127845"/>
                </a:lnTo>
                <a:cubicBezTo>
                  <a:pt x="230403" y="119398"/>
                  <a:pt x="228736" y="109084"/>
                  <a:pt x="231451" y="98923"/>
                </a:cubicBezTo>
                <a:cubicBezTo>
                  <a:pt x="236881" y="78651"/>
                  <a:pt x="257839" y="66563"/>
                  <a:pt x="278130" y="71988"/>
                </a:cubicBezTo>
                <a:close/>
                <a:moveTo>
                  <a:pt x="60780" y="17860"/>
                </a:moveTo>
                <a:lnTo>
                  <a:pt x="78331" y="17860"/>
                </a:lnTo>
                <a:lnTo>
                  <a:pt x="73531" y="83842"/>
                </a:lnTo>
                <a:cubicBezTo>
                  <a:pt x="76400" y="106323"/>
                  <a:pt x="83747" y="128226"/>
                  <a:pt x="95439" y="148463"/>
                </a:cubicBezTo>
                <a:cubicBezTo>
                  <a:pt x="107275" y="168938"/>
                  <a:pt x="122755" y="186389"/>
                  <a:pt x="141008" y="200174"/>
                </a:cubicBezTo>
                <a:lnTo>
                  <a:pt x="200177" y="228432"/>
                </a:lnTo>
                <a:lnTo>
                  <a:pt x="191383" y="243666"/>
                </a:lnTo>
                <a:lnTo>
                  <a:pt x="131399" y="215268"/>
                </a:lnTo>
                <a:cubicBezTo>
                  <a:pt x="110443" y="199650"/>
                  <a:pt x="93201" y="180270"/>
                  <a:pt x="80056" y="157462"/>
                </a:cubicBezTo>
                <a:cubicBezTo>
                  <a:pt x="67006" y="134892"/>
                  <a:pt x="58861" y="110418"/>
                  <a:pt x="55765" y="84800"/>
                </a:cubicBezTo>
                <a:close/>
                <a:moveTo>
                  <a:pt x="72245" y="4805"/>
                </a:moveTo>
                <a:cubicBezTo>
                  <a:pt x="67529" y="3472"/>
                  <a:pt x="62576" y="6281"/>
                  <a:pt x="61290" y="11043"/>
                </a:cubicBezTo>
                <a:lnTo>
                  <a:pt x="60780" y="17860"/>
                </a:lnTo>
                <a:lnTo>
                  <a:pt x="22165" y="17860"/>
                </a:lnTo>
                <a:cubicBezTo>
                  <a:pt x="11497" y="71964"/>
                  <a:pt x="20737" y="127688"/>
                  <a:pt x="48407" y="175696"/>
                </a:cubicBezTo>
                <a:cubicBezTo>
                  <a:pt x="76078" y="223608"/>
                  <a:pt x="119799" y="259519"/>
                  <a:pt x="171949" y="277332"/>
                </a:cubicBezTo>
                <a:lnTo>
                  <a:pt x="191383" y="243666"/>
                </a:lnTo>
                <a:lnTo>
                  <a:pt x="198888" y="247219"/>
                </a:lnTo>
                <a:cubicBezTo>
                  <a:pt x="199650" y="247457"/>
                  <a:pt x="200364" y="247504"/>
                  <a:pt x="201079" y="247504"/>
                </a:cubicBezTo>
                <a:cubicBezTo>
                  <a:pt x="205080" y="247504"/>
                  <a:pt x="208747" y="244790"/>
                  <a:pt x="209700" y="240743"/>
                </a:cubicBezTo>
                <a:cubicBezTo>
                  <a:pt x="210890" y="235981"/>
                  <a:pt x="207985" y="231077"/>
                  <a:pt x="203222" y="229886"/>
                </a:cubicBezTo>
                <a:lnTo>
                  <a:pt x="200177" y="228432"/>
                </a:lnTo>
                <a:lnTo>
                  <a:pt x="251203" y="140039"/>
                </a:lnTo>
                <a:lnTo>
                  <a:pt x="258411" y="145560"/>
                </a:lnTo>
                <a:cubicBezTo>
                  <a:pt x="259173" y="145750"/>
                  <a:pt x="259982" y="145893"/>
                  <a:pt x="260744" y="145893"/>
                </a:cubicBezTo>
                <a:cubicBezTo>
                  <a:pt x="264650" y="145893"/>
                  <a:pt x="268318" y="143276"/>
                  <a:pt x="269318" y="139231"/>
                </a:cubicBezTo>
                <a:cubicBezTo>
                  <a:pt x="270604" y="134472"/>
                  <a:pt x="267746" y="129523"/>
                  <a:pt x="262983" y="128285"/>
                </a:cubicBezTo>
                <a:lnTo>
                  <a:pt x="259521" y="125630"/>
                </a:lnTo>
                <a:lnTo>
                  <a:pt x="278829" y="92182"/>
                </a:lnTo>
                <a:lnTo>
                  <a:pt x="282036" y="93927"/>
                </a:lnTo>
                <a:cubicBezTo>
                  <a:pt x="285703" y="97353"/>
                  <a:pt x="291324" y="97163"/>
                  <a:pt x="294658" y="93546"/>
                </a:cubicBezTo>
                <a:cubicBezTo>
                  <a:pt x="298087" y="89882"/>
                  <a:pt x="297897" y="84266"/>
                  <a:pt x="294277" y="80935"/>
                </a:cubicBezTo>
                <a:lnTo>
                  <a:pt x="287491" y="77175"/>
                </a:lnTo>
                <a:lnTo>
                  <a:pt x="321732" y="17860"/>
                </a:lnTo>
                <a:lnTo>
                  <a:pt x="232195" y="17860"/>
                </a:lnTo>
                <a:cubicBezTo>
                  <a:pt x="229862" y="29957"/>
                  <a:pt x="222432" y="40625"/>
                  <a:pt x="211526" y="46912"/>
                </a:cubicBezTo>
                <a:cubicBezTo>
                  <a:pt x="191047" y="58724"/>
                  <a:pt x="164805" y="51675"/>
                  <a:pt x="152946" y="31195"/>
                </a:cubicBezTo>
                <a:cubicBezTo>
                  <a:pt x="150565" y="27052"/>
                  <a:pt x="148850" y="22527"/>
                  <a:pt x="147946" y="17860"/>
                </a:cubicBezTo>
                <a:lnTo>
                  <a:pt x="78331" y="17860"/>
                </a:lnTo>
                <a:lnTo>
                  <a:pt x="78484" y="15757"/>
                </a:lnTo>
                <a:cubicBezTo>
                  <a:pt x="79817" y="11043"/>
                  <a:pt x="77007" y="6091"/>
                  <a:pt x="72245" y="4805"/>
                </a:cubicBezTo>
                <a:close/>
                <a:moveTo>
                  <a:pt x="14974" y="0"/>
                </a:moveTo>
                <a:lnTo>
                  <a:pt x="156185" y="0"/>
                </a:lnTo>
                <a:cubicBezTo>
                  <a:pt x="158566" y="0"/>
                  <a:pt x="160852" y="952"/>
                  <a:pt x="162519" y="2667"/>
                </a:cubicBezTo>
                <a:cubicBezTo>
                  <a:pt x="164186" y="4381"/>
                  <a:pt x="165138" y="6715"/>
                  <a:pt x="165043" y="9144"/>
                </a:cubicBezTo>
                <a:cubicBezTo>
                  <a:pt x="164900" y="13764"/>
                  <a:pt x="166043" y="18288"/>
                  <a:pt x="168377" y="22337"/>
                </a:cubicBezTo>
                <a:cubicBezTo>
                  <a:pt x="175283" y="34291"/>
                  <a:pt x="190571" y="38339"/>
                  <a:pt x="202525" y="31481"/>
                </a:cubicBezTo>
                <a:cubicBezTo>
                  <a:pt x="210478" y="26909"/>
                  <a:pt x="215288" y="18384"/>
                  <a:pt x="215050" y="9144"/>
                </a:cubicBezTo>
                <a:cubicBezTo>
                  <a:pt x="215003" y="6763"/>
                  <a:pt x="215860" y="4381"/>
                  <a:pt x="217622" y="2714"/>
                </a:cubicBezTo>
                <a:cubicBezTo>
                  <a:pt x="219289" y="1000"/>
                  <a:pt x="221575" y="47"/>
                  <a:pt x="223956" y="47"/>
                </a:cubicBezTo>
                <a:lnTo>
                  <a:pt x="337163" y="47"/>
                </a:lnTo>
                <a:cubicBezTo>
                  <a:pt x="340354" y="47"/>
                  <a:pt x="343259" y="1762"/>
                  <a:pt x="344878" y="4524"/>
                </a:cubicBezTo>
                <a:cubicBezTo>
                  <a:pt x="346497" y="7239"/>
                  <a:pt x="346497" y="10716"/>
                  <a:pt x="344878" y="13431"/>
                </a:cubicBezTo>
                <a:lnTo>
                  <a:pt x="183808" y="292429"/>
                </a:lnTo>
                <a:cubicBezTo>
                  <a:pt x="182141" y="295287"/>
                  <a:pt x="179140" y="296906"/>
                  <a:pt x="176045" y="296906"/>
                </a:cubicBezTo>
                <a:cubicBezTo>
                  <a:pt x="175140" y="296906"/>
                  <a:pt x="174330" y="296763"/>
                  <a:pt x="173425" y="296478"/>
                </a:cubicBezTo>
                <a:cubicBezTo>
                  <a:pt x="113941" y="278189"/>
                  <a:pt x="64076" y="238420"/>
                  <a:pt x="32929" y="184554"/>
                </a:cubicBezTo>
                <a:cubicBezTo>
                  <a:pt x="1782" y="130593"/>
                  <a:pt x="-7648" y="67583"/>
                  <a:pt x="6258" y="6906"/>
                </a:cubicBezTo>
                <a:cubicBezTo>
                  <a:pt x="7211" y="2857"/>
                  <a:pt x="10783" y="0"/>
                  <a:pt x="1497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AE64C8E1-EABC-4557-B3E0-55D8198325BB}"/>
              </a:ext>
            </a:extLst>
          </p:cNvPr>
          <p:cNvSpPr/>
          <p:nvPr/>
        </p:nvSpPr>
        <p:spPr>
          <a:xfrm rot="15270307">
            <a:off x="3077423" y="2994105"/>
            <a:ext cx="335075" cy="2066610"/>
          </a:xfrm>
          <a:prstGeom prst="rightBrace">
            <a:avLst>
              <a:gd name="adj1" fmla="val 8333"/>
              <a:gd name="adj2" fmla="val 5031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形 34" descr="帮助">
            <a:extLst>
              <a:ext uri="{FF2B5EF4-FFF2-40B4-BE49-F238E27FC236}">
                <a16:creationId xmlns:a16="http://schemas.microsoft.com/office/drawing/2014/main" id="{9E12FEB5-B403-4715-9A39-1E10BBC80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5144" y="3376688"/>
            <a:ext cx="534382" cy="53438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69D1CC9B-7F20-4930-A98E-73B4F491AF3C}"/>
              </a:ext>
            </a:extLst>
          </p:cNvPr>
          <p:cNvSpPr txBox="1"/>
          <p:nvPr/>
        </p:nvSpPr>
        <p:spPr>
          <a:xfrm>
            <a:off x="701150" y="4245346"/>
            <a:ext cx="167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Opportunity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518059-A1A0-4CE4-9748-9FF5A821E9BC}"/>
              </a:ext>
            </a:extLst>
          </p:cNvPr>
          <p:cNvSpPr txBox="1"/>
          <p:nvPr/>
        </p:nvSpPr>
        <p:spPr>
          <a:xfrm>
            <a:off x="830424" y="6235700"/>
            <a:ext cx="1041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1. </a:t>
            </a:r>
            <a:r>
              <a:rPr lang="en-US" altLang="zh-CN" sz="1400" dirty="0" err="1"/>
              <a:t>Jotaguard</a:t>
            </a:r>
            <a:r>
              <a:rPr lang="en-US" altLang="zh-CN" sz="1400" dirty="0"/>
              <a:t> 630&amp;660 is the main product used, maintain the volume and improve the volume of the more profitable  690&amp;690s.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8902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#185863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662;"/>
  <p:tag name="ISLIDE.ICON" val="#39214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289;"/>
  <p:tag name="ISLIDE.ICON" val="#375865;#376221;#16303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93112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931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844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8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64822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648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912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9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857;"/>
</p:tagLst>
</file>

<file path=ppt/theme/theme1.xml><?xml version="1.0" encoding="utf-8"?>
<a:theme xmlns:a="http://schemas.openxmlformats.org/drawingml/2006/main" name="主题5">
  <a:themeElements>
    <a:clrScheme name="自定义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B8D87"/>
      </a:accent1>
      <a:accent2>
        <a:srgbClr val="41B9B8"/>
      </a:accent2>
      <a:accent3>
        <a:srgbClr val="337AB7"/>
      </a:accent3>
      <a:accent4>
        <a:srgbClr val="5C9DD2"/>
      </a:accent4>
      <a:accent5>
        <a:srgbClr val="A5A5A5"/>
      </a:accent5>
      <a:accent6>
        <a:srgbClr val="C9C9C9"/>
      </a:accent6>
      <a:hlink>
        <a:srgbClr val="3B8D87"/>
      </a:hlink>
      <a:folHlink>
        <a:srgbClr val="BFBFBF"/>
      </a:folHlink>
    </a:clrScheme>
    <a:fontScheme name="4mn25cij">
      <a:majorFont>
        <a:latin typeface="Verdana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78495"/>
    </a:dk2>
    <a:lt2>
      <a:srgbClr val="F0F0F0"/>
    </a:lt2>
    <a:accent1>
      <a:srgbClr val="3B8D87"/>
    </a:accent1>
    <a:accent2>
      <a:srgbClr val="41B9B8"/>
    </a:accent2>
    <a:accent3>
      <a:srgbClr val="337AB7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78495"/>
    </a:dk2>
    <a:lt2>
      <a:srgbClr val="F0F0F0"/>
    </a:lt2>
    <a:accent1>
      <a:srgbClr val="3B8D87"/>
    </a:accent1>
    <a:accent2>
      <a:srgbClr val="41B9B8"/>
    </a:accent2>
    <a:accent3>
      <a:srgbClr val="337AB7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78495"/>
    </a:dk2>
    <a:lt2>
      <a:srgbClr val="F0F0F0"/>
    </a:lt2>
    <a:accent1>
      <a:srgbClr val="3B8D87"/>
    </a:accent1>
    <a:accent2>
      <a:srgbClr val="41B9B8"/>
    </a:accent2>
    <a:accent3>
      <a:srgbClr val="337AB7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78495"/>
    </a:dk2>
    <a:lt2>
      <a:srgbClr val="F0F0F0"/>
    </a:lt2>
    <a:accent1>
      <a:srgbClr val="3B8D87"/>
    </a:accent1>
    <a:accent2>
      <a:srgbClr val="41B9B8"/>
    </a:accent2>
    <a:accent3>
      <a:srgbClr val="337AB7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78495"/>
    </a:dk2>
    <a:lt2>
      <a:srgbClr val="F0F0F0"/>
    </a:lt2>
    <a:accent1>
      <a:srgbClr val="3B8D87"/>
    </a:accent1>
    <a:accent2>
      <a:srgbClr val="41B9B8"/>
    </a:accent2>
    <a:accent3>
      <a:srgbClr val="337AB7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78495"/>
    </a:dk2>
    <a:lt2>
      <a:srgbClr val="F0F0F0"/>
    </a:lt2>
    <a:accent1>
      <a:srgbClr val="3B8D87"/>
    </a:accent1>
    <a:accent2>
      <a:srgbClr val="41B9B8"/>
    </a:accent2>
    <a:accent3>
      <a:srgbClr val="337AB7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1046</TotalTime>
  <Words>949</Words>
  <Application>Microsoft Office PowerPoint</Application>
  <PresentationFormat>宽屏</PresentationFormat>
  <Paragraphs>278</Paragraphs>
  <Slides>21</Slides>
  <Notes>17</Notes>
  <HiddenSlides>0</HiddenSlides>
  <MMClips>2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Arial</vt:lpstr>
      <vt:lpstr>Calibri</vt:lpstr>
      <vt:lpstr>Impact</vt:lpstr>
      <vt:lpstr>Verdana</vt:lpstr>
      <vt:lpstr>主题5</vt:lpstr>
      <vt:lpstr>包装程序外壳对象</vt:lpstr>
      <vt:lpstr>Cargo hold coating performance analysis</vt:lpstr>
      <vt:lpstr>Background &amp; Purpose</vt:lpstr>
      <vt:lpstr>Background</vt:lpstr>
      <vt:lpstr>Purpose</vt:lpstr>
      <vt:lpstr>数据挖掘和收集</vt:lpstr>
      <vt:lpstr>Product sales reference</vt:lpstr>
      <vt:lpstr>Customer Profile</vt:lpstr>
      <vt:lpstr>Customer Profile</vt:lpstr>
      <vt:lpstr>PowerPoint 演示文稿</vt:lpstr>
      <vt:lpstr>Top 10 Customer Preference</vt:lpstr>
      <vt:lpstr>Analysis process</vt:lpstr>
      <vt:lpstr>Process of performance analysis</vt:lpstr>
      <vt:lpstr>Collecting Performance Data</vt:lpstr>
      <vt:lpstr>Rating schema</vt:lpstr>
      <vt:lpstr>Product Profile(Jotaguard series)</vt:lpstr>
      <vt:lpstr>Product Profile(all including competitors)</vt:lpstr>
      <vt:lpstr>General comparision</vt:lpstr>
      <vt:lpstr>SWOT Analysis</vt:lpstr>
      <vt:lpstr>分析结论</vt:lpstr>
      <vt:lpstr>Recommendations </vt:lpstr>
      <vt:lpstr>Thanks 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wangqiang9283@outlook.com</cp:lastModifiedBy>
  <cp:revision>74</cp:revision>
  <cp:lastPrinted>2017-12-25T16:00:00Z</cp:lastPrinted>
  <dcterms:created xsi:type="dcterms:W3CDTF">2017-12-25T16:00:00Z</dcterms:created>
  <dcterms:modified xsi:type="dcterms:W3CDTF">2020-04-09T12:30:37Z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